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omments/comment2.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5" r:id="rId2"/>
  </p:sldMasterIdLst>
  <p:notesMasterIdLst>
    <p:notesMasterId r:id="rId39"/>
  </p:notesMasterIdLst>
  <p:sldIdLst>
    <p:sldId id="290" r:id="rId3"/>
    <p:sldId id="260" r:id="rId4"/>
    <p:sldId id="395" r:id="rId5"/>
    <p:sldId id="397" r:id="rId6"/>
    <p:sldId id="404" r:id="rId7"/>
    <p:sldId id="400" r:id="rId8"/>
    <p:sldId id="442" r:id="rId9"/>
    <p:sldId id="443" r:id="rId10"/>
    <p:sldId id="444" r:id="rId11"/>
    <p:sldId id="445" r:id="rId12"/>
    <p:sldId id="446" r:id="rId13"/>
    <p:sldId id="447" r:id="rId14"/>
    <p:sldId id="267" r:id="rId15"/>
    <p:sldId id="259" r:id="rId16"/>
    <p:sldId id="453" r:id="rId17"/>
    <p:sldId id="454" r:id="rId18"/>
    <p:sldId id="455" r:id="rId19"/>
    <p:sldId id="451" r:id="rId20"/>
    <p:sldId id="300" r:id="rId21"/>
    <p:sldId id="298" r:id="rId22"/>
    <p:sldId id="452" r:id="rId23"/>
    <p:sldId id="422" r:id="rId24"/>
    <p:sldId id="423" r:id="rId25"/>
    <p:sldId id="449" r:id="rId26"/>
    <p:sldId id="440" r:id="rId27"/>
    <p:sldId id="432" r:id="rId28"/>
    <p:sldId id="434" r:id="rId29"/>
    <p:sldId id="435" r:id="rId30"/>
    <p:sldId id="433" r:id="rId31"/>
    <p:sldId id="436" r:id="rId32"/>
    <p:sldId id="437" r:id="rId33"/>
    <p:sldId id="438" r:id="rId34"/>
    <p:sldId id="439" r:id="rId35"/>
    <p:sldId id="448" r:id="rId36"/>
    <p:sldId id="268" r:id="rId37"/>
    <p:sldId id="27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damone, Andrew" initials="CA" lastIdx="2" clrIdx="0">
    <p:extLst>
      <p:ext uri="{19B8F6BF-5375-455C-9EA6-DF929625EA0E}">
        <p15:presenceInfo xmlns:p15="http://schemas.microsoft.com/office/powerpoint/2012/main" userId="S::acardamone@ncaa.org::8f6a501c-3fc3-4699-aa3c-15a8d461edee" providerId="AD"/>
      </p:ext>
    </p:extLst>
  </p:cmAuthor>
  <p:cmAuthor id="2" name="Leger, Carrie" initials="LC" lastIdx="4" clrIdx="1">
    <p:extLst>
      <p:ext uri="{19B8F6BF-5375-455C-9EA6-DF929625EA0E}">
        <p15:presenceInfo xmlns:p15="http://schemas.microsoft.com/office/powerpoint/2012/main" userId="S::cleger@ncaa.org::9f69caeb-253e-4755-961b-40e29148ea0d" providerId="AD"/>
      </p:ext>
    </p:extLst>
  </p:cmAuthor>
  <p:cmAuthor id="3" name="Metzger, Karen" initials="MK" lastIdx="3" clrIdx="2">
    <p:extLst>
      <p:ext uri="{19B8F6BF-5375-455C-9EA6-DF929625EA0E}">
        <p15:presenceInfo xmlns:p15="http://schemas.microsoft.com/office/powerpoint/2012/main" userId="S::kmetzger@ncaa.org::ddaa02ee-f4f2-4a01-893a-5fe4503dde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94660"/>
  </p:normalViewPr>
  <p:slideViewPr>
    <p:cSldViewPr snapToGrid="0">
      <p:cViewPr varScale="1">
        <p:scale>
          <a:sx n="63" d="100"/>
          <a:sy n="63" d="100"/>
        </p:scale>
        <p:origin x="67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19-03-22T13:33:41.750" idx="3">
    <p:pos x="10" y="10"/>
    <p:text>Probably worth mentioning that this doesn't mean the SA couldn't take more hours- just that only 18/27 may be used in the certification.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3-21T13:53:35.912" idx="2">
    <p:pos x="10" y="10"/>
    <p:text>Thoughts on not going over 4-2-4 transfer? [@Leger, Carrie] [@Metzger, Karen] [@Wiley, DeAnna] [@Brown, Marcus]</p:text>
    <p:extLst>
      <p:ext uri="{C676402C-5697-4E1C-873F-D02D1690AC5C}">
        <p15:threadingInfo xmlns:p15="http://schemas.microsoft.com/office/powerpoint/2012/main" timeZoneBias="420"/>
      </p:ext>
    </p:extLst>
  </p:cm>
  <p:cm authorId="2" dt="2019-03-22T15:55:50.196" idx="2">
    <p:pos x="10" y="106"/>
    <p:text>@Cardamone makes sense to me unless we've seen significant issues in this area with the requirements?</p:text>
    <p:extLst>
      <p:ext uri="{C676402C-5697-4E1C-873F-D02D1690AC5C}">
        <p15:threadingInfo xmlns:p15="http://schemas.microsoft.com/office/powerpoint/2012/main" timeZoneBias="240">
          <p15:parentCm authorId="1" idx="2"/>
        </p15:threadingInfo>
      </p:ext>
    </p:extLst>
  </p:cm>
  <p:cm authorId="3" dt="2019-03-22T13:30:28.834" idx="1">
    <p:pos x="10" y="202"/>
    <p:text>I'll take the other side.  I think it's worth keeping in the slides, even if we don't discuss it.   
</p:text>
    <p:extLst>
      <p:ext uri="{C676402C-5697-4E1C-873F-D02D1690AC5C}">
        <p15:threadingInfo xmlns:p15="http://schemas.microsoft.com/office/powerpoint/2012/main" timeZoneBias="420">
          <p15:parentCm authorId="1" idx="2"/>
        </p15:threadingInfo>
      </p:ext>
    </p:extLst>
  </p:cm>
</p:cmLst>
</file>

<file path=ppt/diagrams/_rels/data12.xml.rels><?xml version="1.0" encoding="UTF-8" standalone="yes"?>
<Relationships xmlns="http://schemas.openxmlformats.org/package/2006/relationships"><Relationship Id="rId2" Type="http://schemas.openxmlformats.org/officeDocument/2006/relationships/hyperlink" Target="mailto:ecinfo@ncaa.org" TargetMode="External"/><Relationship Id="rId1" Type="http://schemas.openxmlformats.org/officeDocument/2006/relationships/hyperlink" Target="http://www.eligibilitycenter.org/" TargetMode="External"/></Relationships>
</file>

<file path=ppt/diagrams/_rels/drawing12.xml.rels><?xml version="1.0" encoding="UTF-8" standalone="yes"?>
<Relationships xmlns="http://schemas.openxmlformats.org/package/2006/relationships"><Relationship Id="rId2" Type="http://schemas.openxmlformats.org/officeDocument/2006/relationships/hyperlink" Target="mailto:ecinfo@ncaa.org" TargetMode="External"/><Relationship Id="rId1" Type="http://schemas.openxmlformats.org/officeDocument/2006/relationships/hyperlink" Target="http://www.eligibilitycenter.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12939F-FA4A-4164-9612-5E540551D1E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1C32D92-9206-43FA-BDAD-3B41AD5D6FAE}">
      <dgm:prSet phldrT="[Text]"/>
      <dgm:spPr/>
      <dgm:t>
        <a:bodyPr/>
        <a:lstStyle/>
        <a:p>
          <a:r>
            <a:rPr lang="en-US" b="1" dirty="0">
              <a:solidFill>
                <a:schemeClr val="bg1"/>
              </a:solidFill>
              <a:latin typeface="Helvetica" panose="020B0604020202020204" pitchFamily="34" charset="0"/>
              <a:cs typeface="Helvetica" panose="020B0604020202020204" pitchFamily="34" charset="0"/>
            </a:rPr>
            <a:t>2-4 Transfers </a:t>
          </a:r>
          <a:r>
            <a:rPr lang="en-US" dirty="0">
              <a:solidFill>
                <a:schemeClr val="bg1"/>
              </a:solidFill>
              <a:latin typeface="Helvetica" panose="020B0604020202020204" pitchFamily="34" charset="0"/>
              <a:cs typeface="Helvetica" panose="020B0604020202020204" pitchFamily="34" charset="0"/>
            </a:rPr>
            <a:t>– </a:t>
          </a:r>
          <a:r>
            <a:rPr lang="en-US" b="1" u="sng" dirty="0">
              <a:solidFill>
                <a:schemeClr val="bg1"/>
              </a:solidFill>
              <a:latin typeface="Helvetica" panose="020B0604020202020204" pitchFamily="34" charset="0"/>
              <a:cs typeface="Helvetica" panose="020B0604020202020204" pitchFamily="34" charset="0"/>
            </a:rPr>
            <a:t>Competition Requirements</a:t>
          </a:r>
        </a:p>
      </dgm:t>
    </dgm:pt>
    <dgm:pt modelId="{08CBC96C-8E5E-4E35-BD32-FDC06E74BDE2}" type="parTrans" cxnId="{43A3A899-0A99-4948-B991-3193FEBC2054}">
      <dgm:prSet/>
      <dgm:spPr/>
      <dgm:t>
        <a:bodyPr/>
        <a:lstStyle/>
        <a:p>
          <a:endParaRPr lang="en-US">
            <a:solidFill>
              <a:schemeClr val="bg1"/>
            </a:solidFill>
          </a:endParaRPr>
        </a:p>
      </dgm:t>
    </dgm:pt>
    <dgm:pt modelId="{D7BDC886-E6D9-48C4-95DC-B91FF8C787BA}" type="sibTrans" cxnId="{43A3A899-0A99-4948-B991-3193FEBC2054}">
      <dgm:prSet/>
      <dgm:spPr/>
      <dgm:t>
        <a:bodyPr/>
        <a:lstStyle/>
        <a:p>
          <a:endParaRPr lang="en-US">
            <a:solidFill>
              <a:schemeClr val="bg1"/>
            </a:solidFill>
          </a:endParaRPr>
        </a:p>
      </dgm:t>
    </dgm:pt>
    <dgm:pt modelId="{688E732D-F4D7-4E44-9A83-0C5E143E7693}">
      <dgm:prSet custT="1"/>
      <dgm:spPr/>
      <dgm:t>
        <a:bodyPr/>
        <a:lstStyle/>
        <a:p>
          <a:r>
            <a:rPr lang="en-US" sz="2600" dirty="0">
              <a:solidFill>
                <a:schemeClr val="bg1"/>
              </a:solidFill>
              <a:latin typeface="Helvetica" panose="020B0604020202020204" pitchFamily="34" charset="0"/>
              <a:cs typeface="Helvetica" panose="020B0604020202020204" pitchFamily="34" charset="0"/>
            </a:rPr>
            <a:t>Qualifier</a:t>
          </a:r>
        </a:p>
      </dgm:t>
    </dgm:pt>
    <dgm:pt modelId="{7D4100DF-CA4E-4A60-A7E2-87D48D912CC0}" type="parTrans" cxnId="{A08D1AAF-D82A-471A-9905-BE169C56E200}">
      <dgm:prSet/>
      <dgm:spPr/>
      <dgm:t>
        <a:bodyPr/>
        <a:lstStyle/>
        <a:p>
          <a:endParaRPr lang="en-US">
            <a:solidFill>
              <a:schemeClr val="bg1"/>
            </a:solidFill>
          </a:endParaRPr>
        </a:p>
      </dgm:t>
    </dgm:pt>
    <dgm:pt modelId="{158D0D51-9EB8-4DF4-9C7A-A86BF231271D}" type="sibTrans" cxnId="{A08D1AAF-D82A-471A-9905-BE169C56E200}">
      <dgm:prSet/>
      <dgm:spPr/>
      <dgm:t>
        <a:bodyPr/>
        <a:lstStyle/>
        <a:p>
          <a:endParaRPr lang="en-US">
            <a:solidFill>
              <a:schemeClr val="bg1"/>
            </a:solidFill>
          </a:endParaRPr>
        </a:p>
      </dgm:t>
    </dgm:pt>
    <dgm:pt modelId="{75F4A822-64D3-4E0E-8825-AD3CA336AB7E}">
      <dgm:prSet custT="1"/>
      <dgm:spPr/>
      <dgm:t>
        <a:bodyPr/>
        <a:lstStyle/>
        <a:p>
          <a:r>
            <a:rPr lang="en-US" sz="2600" dirty="0">
              <a:solidFill>
                <a:schemeClr val="bg1"/>
              </a:solidFill>
              <a:latin typeface="Helvetica" panose="020B0604020202020204" pitchFamily="34" charset="0"/>
              <a:cs typeface="Helvetica" panose="020B0604020202020204" pitchFamily="34" charset="0"/>
            </a:rPr>
            <a:t>Nonqualifier / Academic Redshirt</a:t>
          </a:r>
        </a:p>
      </dgm:t>
    </dgm:pt>
    <dgm:pt modelId="{1C71DEBE-1809-4CF4-9061-60DCFF3623FB}" type="parTrans" cxnId="{2E3B167A-59BD-4357-9237-DC8617E33D31}">
      <dgm:prSet/>
      <dgm:spPr/>
      <dgm:t>
        <a:bodyPr/>
        <a:lstStyle/>
        <a:p>
          <a:endParaRPr lang="en-US">
            <a:solidFill>
              <a:schemeClr val="bg1"/>
            </a:solidFill>
          </a:endParaRPr>
        </a:p>
      </dgm:t>
    </dgm:pt>
    <dgm:pt modelId="{EC7F817D-6D35-437A-B9A3-F9441F995076}" type="sibTrans" cxnId="{2E3B167A-59BD-4357-9237-DC8617E33D31}">
      <dgm:prSet/>
      <dgm:spPr/>
      <dgm:t>
        <a:bodyPr/>
        <a:lstStyle/>
        <a:p>
          <a:endParaRPr lang="en-US">
            <a:solidFill>
              <a:schemeClr val="bg1"/>
            </a:solidFill>
          </a:endParaRPr>
        </a:p>
      </dgm:t>
    </dgm:pt>
    <dgm:pt modelId="{A1DE8A7F-69DC-4B47-9C9D-9303852514E8}">
      <dgm:prSet custT="1"/>
      <dgm:spPr/>
      <dgm:t>
        <a:bodyPr/>
        <a:lstStyle/>
        <a:p>
          <a:pPr algn="l"/>
          <a:r>
            <a:rPr lang="en-US" sz="2600" dirty="0">
              <a:solidFill>
                <a:schemeClr val="bg1"/>
              </a:solidFill>
              <a:latin typeface="Helvetica" panose="020B0604020202020204" pitchFamily="34" charset="0"/>
              <a:cs typeface="Helvetica" panose="020B0604020202020204" pitchFamily="34" charset="0"/>
            </a:rPr>
            <a:t>Graduate from two-year college.</a:t>
          </a:r>
        </a:p>
        <a:p>
          <a:pPr algn="l"/>
          <a:r>
            <a:rPr lang="en-US" sz="2600" dirty="0">
              <a:solidFill>
                <a:schemeClr val="bg1"/>
              </a:solidFill>
              <a:latin typeface="Helvetica" panose="020B0604020202020204" pitchFamily="34" charset="0"/>
              <a:cs typeface="Helvetica" panose="020B0604020202020204" pitchFamily="34" charset="0"/>
            </a:rPr>
            <a:t>Minimum of three full-time terms attended.</a:t>
          </a:r>
        </a:p>
        <a:p>
          <a:pPr algn="l"/>
          <a:r>
            <a:rPr lang="en-US" sz="2600" dirty="0">
              <a:solidFill>
                <a:schemeClr val="bg1"/>
              </a:solidFill>
              <a:latin typeface="Helvetica" panose="020B0604020202020204" pitchFamily="34" charset="0"/>
              <a:cs typeface="Helvetica" panose="020B0604020202020204" pitchFamily="34" charset="0"/>
            </a:rPr>
            <a:t>Minimum 48-semester or 72- quarter transferable hours.</a:t>
          </a:r>
        </a:p>
        <a:p>
          <a:pPr algn="l"/>
          <a:r>
            <a:rPr lang="en-US" sz="2600" dirty="0">
              <a:solidFill>
                <a:schemeClr val="bg1"/>
              </a:solidFill>
              <a:latin typeface="Helvetica" panose="020B0604020202020204" pitchFamily="34" charset="0"/>
              <a:cs typeface="Helvetica" panose="020B0604020202020204" pitchFamily="34" charset="0"/>
            </a:rPr>
            <a:t>Six/eight transferable hours English, three/four math, three/four science.</a:t>
          </a:r>
        </a:p>
        <a:p>
          <a:pPr algn="l"/>
          <a:r>
            <a:rPr lang="en-US" sz="2600" dirty="0">
              <a:solidFill>
                <a:schemeClr val="bg1"/>
              </a:solidFill>
              <a:latin typeface="Helvetica" panose="020B0604020202020204" pitchFamily="34" charset="0"/>
              <a:cs typeface="Helvetica" panose="020B0604020202020204" pitchFamily="34" charset="0"/>
            </a:rPr>
            <a:t>2.500 GPA on transfer credit.</a:t>
          </a:r>
        </a:p>
      </dgm:t>
    </dgm:pt>
    <dgm:pt modelId="{AA4A5009-F5E2-4599-8626-B49A9A753287}" type="parTrans" cxnId="{7AA5B30B-2EC6-4BC9-A857-E776FEE425F8}">
      <dgm:prSet/>
      <dgm:spPr/>
      <dgm:t>
        <a:bodyPr/>
        <a:lstStyle/>
        <a:p>
          <a:endParaRPr lang="en-US">
            <a:solidFill>
              <a:schemeClr val="bg1"/>
            </a:solidFill>
          </a:endParaRPr>
        </a:p>
      </dgm:t>
    </dgm:pt>
    <dgm:pt modelId="{66C23346-5EAA-40E0-B8CD-848F4B8A026A}" type="sibTrans" cxnId="{7AA5B30B-2EC6-4BC9-A857-E776FEE425F8}">
      <dgm:prSet/>
      <dgm:spPr/>
      <dgm:t>
        <a:bodyPr/>
        <a:lstStyle/>
        <a:p>
          <a:endParaRPr lang="en-US">
            <a:solidFill>
              <a:schemeClr val="bg1"/>
            </a:solidFill>
          </a:endParaRPr>
        </a:p>
      </dgm:t>
    </dgm:pt>
    <dgm:pt modelId="{3E8B7761-24D4-45AB-BC1F-9F82055AB622}">
      <dgm:prSet custT="1"/>
      <dgm:spPr/>
      <dgm:t>
        <a:bodyPr/>
        <a:lstStyle/>
        <a:p>
          <a:pPr algn="l"/>
          <a:r>
            <a:rPr lang="en-US" sz="2600" dirty="0">
              <a:solidFill>
                <a:schemeClr val="bg1"/>
              </a:solidFill>
              <a:latin typeface="Helvetica" panose="020B0604020202020204" pitchFamily="34" charset="0"/>
              <a:cs typeface="Helvetica" panose="020B0604020202020204" pitchFamily="34" charset="0"/>
            </a:rPr>
            <a:t>Minimum one full-time term attended.</a:t>
          </a:r>
        </a:p>
        <a:p>
          <a:pPr algn="l"/>
          <a:r>
            <a:rPr lang="en-US" sz="2600" dirty="0">
              <a:solidFill>
                <a:schemeClr val="bg1"/>
              </a:solidFill>
              <a:latin typeface="Helvetica" panose="020B0604020202020204" pitchFamily="34" charset="0"/>
              <a:cs typeface="Helvetica" panose="020B0604020202020204" pitchFamily="34" charset="0"/>
            </a:rPr>
            <a:t>Average of 12 transferable hours per full-time term. </a:t>
          </a:r>
        </a:p>
        <a:p>
          <a:pPr algn="l"/>
          <a:r>
            <a:rPr lang="en-US" sz="2600" dirty="0">
              <a:solidFill>
                <a:schemeClr val="bg1"/>
              </a:solidFill>
              <a:latin typeface="Helvetica" panose="020B0604020202020204" pitchFamily="34" charset="0"/>
              <a:cs typeface="Helvetica" panose="020B0604020202020204" pitchFamily="34" charset="0"/>
            </a:rPr>
            <a:t>2.500 transferrable GPA </a:t>
          </a:r>
        </a:p>
        <a:p>
          <a:pPr algn="l"/>
          <a:r>
            <a:rPr lang="en-US" sz="2600" b="1" i="0" u="sng" dirty="0">
              <a:solidFill>
                <a:schemeClr val="bg1"/>
              </a:solidFill>
              <a:latin typeface="Helvetica" panose="020B0604020202020204" pitchFamily="34" charset="0"/>
              <a:cs typeface="Helvetica" panose="020B0604020202020204" pitchFamily="34" charset="0"/>
            </a:rPr>
            <a:t>OR</a:t>
          </a:r>
        </a:p>
        <a:p>
          <a:pPr algn="l"/>
          <a:r>
            <a:rPr lang="en-US" sz="2600" b="1" i="0" dirty="0">
              <a:solidFill>
                <a:schemeClr val="bg2">
                  <a:lumMod val="50000"/>
                </a:schemeClr>
              </a:solidFill>
              <a:latin typeface="Helvetica" panose="020B0604020202020204" pitchFamily="34" charset="0"/>
              <a:cs typeface="Helvetica" panose="020B0604020202020204" pitchFamily="34" charset="0"/>
            </a:rPr>
            <a:t>Meet requirements for a </a:t>
          </a:r>
          <a:r>
            <a:rPr lang="en-US" sz="2600" b="1" i="0" u="sng" dirty="0">
              <a:solidFill>
                <a:schemeClr val="bg2">
                  <a:lumMod val="50000"/>
                </a:schemeClr>
              </a:solidFill>
              <a:latin typeface="Helvetica" panose="020B0604020202020204" pitchFamily="34" charset="0"/>
              <a:cs typeface="Helvetica" panose="020B0604020202020204" pitchFamily="34" charset="0"/>
            </a:rPr>
            <a:t>nonqualifier.</a:t>
          </a:r>
          <a:endParaRPr lang="en-US" sz="2600" b="1" dirty="0">
            <a:solidFill>
              <a:schemeClr val="bg2">
                <a:lumMod val="50000"/>
              </a:schemeClr>
            </a:solidFill>
            <a:latin typeface="Helvetica" panose="020B0604020202020204" pitchFamily="34" charset="0"/>
            <a:cs typeface="Helvetica" panose="020B0604020202020204" pitchFamily="34" charset="0"/>
          </a:endParaRPr>
        </a:p>
      </dgm:t>
    </dgm:pt>
    <dgm:pt modelId="{601C479A-2631-454B-8BAB-0CD6377F1ACB}" type="sibTrans" cxnId="{692A3EBF-38FD-4073-9F0C-7713A58D1D56}">
      <dgm:prSet/>
      <dgm:spPr/>
      <dgm:t>
        <a:bodyPr/>
        <a:lstStyle/>
        <a:p>
          <a:endParaRPr lang="en-US">
            <a:solidFill>
              <a:schemeClr val="bg1"/>
            </a:solidFill>
          </a:endParaRPr>
        </a:p>
      </dgm:t>
    </dgm:pt>
    <dgm:pt modelId="{D0F606B7-BC28-40D2-9A5C-92881D4AF463}" type="parTrans" cxnId="{692A3EBF-38FD-4073-9F0C-7713A58D1D56}">
      <dgm:prSet/>
      <dgm:spPr/>
      <dgm:t>
        <a:bodyPr/>
        <a:lstStyle/>
        <a:p>
          <a:endParaRPr lang="en-US">
            <a:solidFill>
              <a:schemeClr val="bg1"/>
            </a:solidFill>
          </a:endParaRPr>
        </a:p>
      </dgm:t>
    </dgm:pt>
    <dgm:pt modelId="{1B45736F-C4F2-416C-96FE-2D986316D083}" type="pres">
      <dgm:prSet presAssocID="{8512939F-FA4A-4164-9612-5E540551D1E1}" presName="Name0" presStyleCnt="0">
        <dgm:presLayoutVars>
          <dgm:chPref val="1"/>
          <dgm:dir/>
          <dgm:animOne val="branch"/>
          <dgm:animLvl val="lvl"/>
          <dgm:resizeHandles/>
        </dgm:presLayoutVars>
      </dgm:prSet>
      <dgm:spPr/>
    </dgm:pt>
    <dgm:pt modelId="{47EF3D0C-72A4-49E8-A7A9-4A736FB7F7F8}" type="pres">
      <dgm:prSet presAssocID="{91C32D92-9206-43FA-BDAD-3B41AD5D6FAE}" presName="vertOne" presStyleCnt="0"/>
      <dgm:spPr/>
    </dgm:pt>
    <dgm:pt modelId="{17BAAA96-84E1-4163-8442-F9BD8B036026}" type="pres">
      <dgm:prSet presAssocID="{91C32D92-9206-43FA-BDAD-3B41AD5D6FAE}" presName="txOne" presStyleLbl="node0" presStyleIdx="0" presStyleCnt="1" custScaleY="30005" custLinFactNeighborX="-9" custLinFactNeighborY="-32048">
        <dgm:presLayoutVars>
          <dgm:chPref val="3"/>
        </dgm:presLayoutVars>
      </dgm:prSet>
      <dgm:spPr/>
    </dgm:pt>
    <dgm:pt modelId="{73CBC234-C13A-4285-BF0D-40A7C4BB132B}" type="pres">
      <dgm:prSet presAssocID="{91C32D92-9206-43FA-BDAD-3B41AD5D6FAE}" presName="parTransOne" presStyleCnt="0"/>
      <dgm:spPr/>
    </dgm:pt>
    <dgm:pt modelId="{1FE6B736-0F5D-42E8-B645-CEDEED04FB6D}" type="pres">
      <dgm:prSet presAssocID="{91C32D92-9206-43FA-BDAD-3B41AD5D6FAE}" presName="horzOne" presStyleCnt="0"/>
      <dgm:spPr/>
    </dgm:pt>
    <dgm:pt modelId="{D8499834-3DFC-48F0-AE60-01E8867BB9FF}" type="pres">
      <dgm:prSet presAssocID="{688E732D-F4D7-4E44-9A83-0C5E143E7693}" presName="vertTwo" presStyleCnt="0"/>
      <dgm:spPr/>
    </dgm:pt>
    <dgm:pt modelId="{E7CD2FFD-CEA9-4037-969B-9D0D5068BC93}" type="pres">
      <dgm:prSet presAssocID="{688E732D-F4D7-4E44-9A83-0C5E143E7693}" presName="txTwo" presStyleLbl="node2" presStyleIdx="0" presStyleCnt="2" custScaleX="102578" custScaleY="15782" custLinFactNeighborX="-2172">
        <dgm:presLayoutVars>
          <dgm:chPref val="3"/>
        </dgm:presLayoutVars>
      </dgm:prSet>
      <dgm:spPr/>
    </dgm:pt>
    <dgm:pt modelId="{FCDE9301-1119-4DEF-B5ED-198DC27B9B85}" type="pres">
      <dgm:prSet presAssocID="{688E732D-F4D7-4E44-9A83-0C5E143E7693}" presName="parTransTwo" presStyleCnt="0"/>
      <dgm:spPr/>
    </dgm:pt>
    <dgm:pt modelId="{239EA556-FDAD-4D69-A9A8-DB1B78994A29}" type="pres">
      <dgm:prSet presAssocID="{688E732D-F4D7-4E44-9A83-0C5E143E7693}" presName="horzTwo" presStyleCnt="0"/>
      <dgm:spPr/>
    </dgm:pt>
    <dgm:pt modelId="{7D19F65F-D7D2-47E6-A4D9-512CB7F4DB11}" type="pres">
      <dgm:prSet presAssocID="{3E8B7761-24D4-45AB-BC1F-9F82055AB622}" presName="vertThree" presStyleCnt="0"/>
      <dgm:spPr/>
    </dgm:pt>
    <dgm:pt modelId="{418B2DB7-2DD0-4A29-B814-B25866802BAA}" type="pres">
      <dgm:prSet presAssocID="{3E8B7761-24D4-45AB-BC1F-9F82055AB622}" presName="txThree" presStyleLbl="node3" presStyleIdx="0" presStyleCnt="2" custScaleY="120005">
        <dgm:presLayoutVars>
          <dgm:chPref val="3"/>
        </dgm:presLayoutVars>
      </dgm:prSet>
      <dgm:spPr/>
    </dgm:pt>
    <dgm:pt modelId="{7F955704-24A1-4D16-B91D-830B6C3EEA21}" type="pres">
      <dgm:prSet presAssocID="{3E8B7761-24D4-45AB-BC1F-9F82055AB622}" presName="horzThree" presStyleCnt="0"/>
      <dgm:spPr/>
    </dgm:pt>
    <dgm:pt modelId="{53A951D2-0EF5-44AC-B3C3-A8D372C96FB6}" type="pres">
      <dgm:prSet presAssocID="{158D0D51-9EB8-4DF4-9C7A-A86BF231271D}" presName="sibSpaceTwo" presStyleCnt="0"/>
      <dgm:spPr/>
    </dgm:pt>
    <dgm:pt modelId="{C79315E0-EE53-4E29-B702-65781CBDC924}" type="pres">
      <dgm:prSet presAssocID="{75F4A822-64D3-4E0E-8825-AD3CA336AB7E}" presName="vertTwo" presStyleCnt="0"/>
      <dgm:spPr/>
    </dgm:pt>
    <dgm:pt modelId="{25D69A56-FB1B-4476-A2F7-E16BFAFB315B}" type="pres">
      <dgm:prSet presAssocID="{75F4A822-64D3-4E0E-8825-AD3CA336AB7E}" presName="txTwo" presStyleLbl="node2" presStyleIdx="1" presStyleCnt="2" custScaleX="97392" custScaleY="17512">
        <dgm:presLayoutVars>
          <dgm:chPref val="3"/>
        </dgm:presLayoutVars>
      </dgm:prSet>
      <dgm:spPr/>
    </dgm:pt>
    <dgm:pt modelId="{87A1BB36-4B38-4326-89D3-BCC99E4D586E}" type="pres">
      <dgm:prSet presAssocID="{75F4A822-64D3-4E0E-8825-AD3CA336AB7E}" presName="parTransTwo" presStyleCnt="0"/>
      <dgm:spPr/>
    </dgm:pt>
    <dgm:pt modelId="{CC4D5F37-0C20-49AC-B3FE-BE985648F5FB}" type="pres">
      <dgm:prSet presAssocID="{75F4A822-64D3-4E0E-8825-AD3CA336AB7E}" presName="horzTwo" presStyleCnt="0"/>
      <dgm:spPr/>
    </dgm:pt>
    <dgm:pt modelId="{CDC31ABE-A7DF-41DA-A625-08381270596C}" type="pres">
      <dgm:prSet presAssocID="{A1DE8A7F-69DC-4B47-9C9D-9303852514E8}" presName="vertThree" presStyleCnt="0"/>
      <dgm:spPr/>
    </dgm:pt>
    <dgm:pt modelId="{81437A21-03DC-4C99-894C-F7D2013CBC56}" type="pres">
      <dgm:prSet presAssocID="{A1DE8A7F-69DC-4B47-9C9D-9303852514E8}" presName="txThree" presStyleLbl="node3" presStyleIdx="1" presStyleCnt="2" custScaleY="119747">
        <dgm:presLayoutVars>
          <dgm:chPref val="3"/>
        </dgm:presLayoutVars>
      </dgm:prSet>
      <dgm:spPr/>
    </dgm:pt>
    <dgm:pt modelId="{495BEED1-7484-48A4-A8FB-1E1D7D3A2E9D}" type="pres">
      <dgm:prSet presAssocID="{A1DE8A7F-69DC-4B47-9C9D-9303852514E8}" presName="horzThree" presStyleCnt="0"/>
      <dgm:spPr/>
    </dgm:pt>
  </dgm:ptLst>
  <dgm:cxnLst>
    <dgm:cxn modelId="{7AA5B30B-2EC6-4BC9-A857-E776FEE425F8}" srcId="{75F4A822-64D3-4E0E-8825-AD3CA336AB7E}" destId="{A1DE8A7F-69DC-4B47-9C9D-9303852514E8}" srcOrd="0" destOrd="0" parTransId="{AA4A5009-F5E2-4599-8626-B49A9A753287}" sibTransId="{66C23346-5EAA-40E0-B8CD-848F4B8A026A}"/>
    <dgm:cxn modelId="{5AF13E3A-20FC-4CE7-A42F-E185DCFC101C}" type="presOf" srcId="{688E732D-F4D7-4E44-9A83-0C5E143E7693}" destId="{E7CD2FFD-CEA9-4037-969B-9D0D5068BC93}" srcOrd="0" destOrd="0" presId="urn:microsoft.com/office/officeart/2005/8/layout/hierarchy4"/>
    <dgm:cxn modelId="{7D864274-D1CD-48D0-B5B4-18BBDE3FE2A5}" type="presOf" srcId="{8512939F-FA4A-4164-9612-5E540551D1E1}" destId="{1B45736F-C4F2-416C-96FE-2D986316D083}" srcOrd="0" destOrd="0" presId="urn:microsoft.com/office/officeart/2005/8/layout/hierarchy4"/>
    <dgm:cxn modelId="{2E3B167A-59BD-4357-9237-DC8617E33D31}" srcId="{91C32D92-9206-43FA-BDAD-3B41AD5D6FAE}" destId="{75F4A822-64D3-4E0E-8825-AD3CA336AB7E}" srcOrd="1" destOrd="0" parTransId="{1C71DEBE-1809-4CF4-9061-60DCFF3623FB}" sibTransId="{EC7F817D-6D35-437A-B9A3-F9441F995076}"/>
    <dgm:cxn modelId="{20236F88-92C9-49B0-A610-9C9CCD8FF52B}" type="presOf" srcId="{91C32D92-9206-43FA-BDAD-3B41AD5D6FAE}" destId="{17BAAA96-84E1-4163-8442-F9BD8B036026}" srcOrd="0" destOrd="0" presId="urn:microsoft.com/office/officeart/2005/8/layout/hierarchy4"/>
    <dgm:cxn modelId="{E6C52591-BC87-41F5-98B6-6FBDC85A61D1}" type="presOf" srcId="{A1DE8A7F-69DC-4B47-9C9D-9303852514E8}" destId="{81437A21-03DC-4C99-894C-F7D2013CBC56}" srcOrd="0" destOrd="0" presId="urn:microsoft.com/office/officeart/2005/8/layout/hierarchy4"/>
    <dgm:cxn modelId="{43A3A899-0A99-4948-B991-3193FEBC2054}" srcId="{8512939F-FA4A-4164-9612-5E540551D1E1}" destId="{91C32D92-9206-43FA-BDAD-3B41AD5D6FAE}" srcOrd="0" destOrd="0" parTransId="{08CBC96C-8E5E-4E35-BD32-FDC06E74BDE2}" sibTransId="{D7BDC886-E6D9-48C4-95DC-B91FF8C787BA}"/>
    <dgm:cxn modelId="{A08D1AAF-D82A-471A-9905-BE169C56E200}" srcId="{91C32D92-9206-43FA-BDAD-3B41AD5D6FAE}" destId="{688E732D-F4D7-4E44-9A83-0C5E143E7693}" srcOrd="0" destOrd="0" parTransId="{7D4100DF-CA4E-4A60-A7E2-87D48D912CC0}" sibTransId="{158D0D51-9EB8-4DF4-9C7A-A86BF231271D}"/>
    <dgm:cxn modelId="{692A3EBF-38FD-4073-9F0C-7713A58D1D56}" srcId="{688E732D-F4D7-4E44-9A83-0C5E143E7693}" destId="{3E8B7761-24D4-45AB-BC1F-9F82055AB622}" srcOrd="0" destOrd="0" parTransId="{D0F606B7-BC28-40D2-9A5C-92881D4AF463}" sibTransId="{601C479A-2631-454B-8BAB-0CD6377F1ACB}"/>
    <dgm:cxn modelId="{4896F5C5-BEFF-447D-8F41-5A214B7606F3}" type="presOf" srcId="{3E8B7761-24D4-45AB-BC1F-9F82055AB622}" destId="{418B2DB7-2DD0-4A29-B814-B25866802BAA}" srcOrd="0" destOrd="0" presId="urn:microsoft.com/office/officeart/2005/8/layout/hierarchy4"/>
    <dgm:cxn modelId="{90D2ACEB-54CE-4EE0-AA7C-D90FC3214CA0}" type="presOf" srcId="{75F4A822-64D3-4E0E-8825-AD3CA336AB7E}" destId="{25D69A56-FB1B-4476-A2F7-E16BFAFB315B}" srcOrd="0" destOrd="0" presId="urn:microsoft.com/office/officeart/2005/8/layout/hierarchy4"/>
    <dgm:cxn modelId="{E38E9197-6CB6-4AA4-B294-5D1069287C91}" type="presParOf" srcId="{1B45736F-C4F2-416C-96FE-2D986316D083}" destId="{47EF3D0C-72A4-49E8-A7A9-4A736FB7F7F8}" srcOrd="0" destOrd="0" presId="urn:microsoft.com/office/officeart/2005/8/layout/hierarchy4"/>
    <dgm:cxn modelId="{BAF38E7C-5387-47BF-8E3A-AF0DA063DCC9}" type="presParOf" srcId="{47EF3D0C-72A4-49E8-A7A9-4A736FB7F7F8}" destId="{17BAAA96-84E1-4163-8442-F9BD8B036026}" srcOrd="0" destOrd="0" presId="urn:microsoft.com/office/officeart/2005/8/layout/hierarchy4"/>
    <dgm:cxn modelId="{1E3786A2-16E8-4A32-8368-70940F781107}" type="presParOf" srcId="{47EF3D0C-72A4-49E8-A7A9-4A736FB7F7F8}" destId="{73CBC234-C13A-4285-BF0D-40A7C4BB132B}" srcOrd="1" destOrd="0" presId="urn:microsoft.com/office/officeart/2005/8/layout/hierarchy4"/>
    <dgm:cxn modelId="{B73FAA10-402B-45E7-A2DD-2FD9C9F904FA}" type="presParOf" srcId="{47EF3D0C-72A4-49E8-A7A9-4A736FB7F7F8}" destId="{1FE6B736-0F5D-42E8-B645-CEDEED04FB6D}" srcOrd="2" destOrd="0" presId="urn:microsoft.com/office/officeart/2005/8/layout/hierarchy4"/>
    <dgm:cxn modelId="{6CFE32BE-A0C0-4D04-BB04-50CDC1C8B82B}" type="presParOf" srcId="{1FE6B736-0F5D-42E8-B645-CEDEED04FB6D}" destId="{D8499834-3DFC-48F0-AE60-01E8867BB9FF}" srcOrd="0" destOrd="0" presId="urn:microsoft.com/office/officeart/2005/8/layout/hierarchy4"/>
    <dgm:cxn modelId="{254C5023-96A8-47C5-9EC2-4DFC14DD84F7}" type="presParOf" srcId="{D8499834-3DFC-48F0-AE60-01E8867BB9FF}" destId="{E7CD2FFD-CEA9-4037-969B-9D0D5068BC93}" srcOrd="0" destOrd="0" presId="urn:microsoft.com/office/officeart/2005/8/layout/hierarchy4"/>
    <dgm:cxn modelId="{F5B5A65C-8FFE-4B05-87A8-FDEE3C14C06C}" type="presParOf" srcId="{D8499834-3DFC-48F0-AE60-01E8867BB9FF}" destId="{FCDE9301-1119-4DEF-B5ED-198DC27B9B85}" srcOrd="1" destOrd="0" presId="urn:microsoft.com/office/officeart/2005/8/layout/hierarchy4"/>
    <dgm:cxn modelId="{79201F78-A098-4C45-9EF8-7CEF7EE50DB7}" type="presParOf" srcId="{D8499834-3DFC-48F0-AE60-01E8867BB9FF}" destId="{239EA556-FDAD-4D69-A9A8-DB1B78994A29}" srcOrd="2" destOrd="0" presId="urn:microsoft.com/office/officeart/2005/8/layout/hierarchy4"/>
    <dgm:cxn modelId="{B4FCFE84-EFA4-45C7-AA7F-E9AC07988BF0}" type="presParOf" srcId="{239EA556-FDAD-4D69-A9A8-DB1B78994A29}" destId="{7D19F65F-D7D2-47E6-A4D9-512CB7F4DB11}" srcOrd="0" destOrd="0" presId="urn:microsoft.com/office/officeart/2005/8/layout/hierarchy4"/>
    <dgm:cxn modelId="{339D6BBF-9D7F-4F62-A887-FF17D4CF5E08}" type="presParOf" srcId="{7D19F65F-D7D2-47E6-A4D9-512CB7F4DB11}" destId="{418B2DB7-2DD0-4A29-B814-B25866802BAA}" srcOrd="0" destOrd="0" presId="urn:microsoft.com/office/officeart/2005/8/layout/hierarchy4"/>
    <dgm:cxn modelId="{6D382F90-0550-49C5-98D1-03BBFA8AB8E3}" type="presParOf" srcId="{7D19F65F-D7D2-47E6-A4D9-512CB7F4DB11}" destId="{7F955704-24A1-4D16-B91D-830B6C3EEA21}" srcOrd="1" destOrd="0" presId="urn:microsoft.com/office/officeart/2005/8/layout/hierarchy4"/>
    <dgm:cxn modelId="{0DC51E8F-BD65-4AC5-989D-9FDC0DA964DC}" type="presParOf" srcId="{1FE6B736-0F5D-42E8-B645-CEDEED04FB6D}" destId="{53A951D2-0EF5-44AC-B3C3-A8D372C96FB6}" srcOrd="1" destOrd="0" presId="urn:microsoft.com/office/officeart/2005/8/layout/hierarchy4"/>
    <dgm:cxn modelId="{184D57EF-6561-4E2B-B484-ABE8D0510968}" type="presParOf" srcId="{1FE6B736-0F5D-42E8-B645-CEDEED04FB6D}" destId="{C79315E0-EE53-4E29-B702-65781CBDC924}" srcOrd="2" destOrd="0" presId="urn:microsoft.com/office/officeart/2005/8/layout/hierarchy4"/>
    <dgm:cxn modelId="{C593D09C-0197-47C7-9299-00AC4EFAEB07}" type="presParOf" srcId="{C79315E0-EE53-4E29-B702-65781CBDC924}" destId="{25D69A56-FB1B-4476-A2F7-E16BFAFB315B}" srcOrd="0" destOrd="0" presId="urn:microsoft.com/office/officeart/2005/8/layout/hierarchy4"/>
    <dgm:cxn modelId="{9ED99A4B-84BE-4828-A66E-FB99BF72CC46}" type="presParOf" srcId="{C79315E0-EE53-4E29-B702-65781CBDC924}" destId="{87A1BB36-4B38-4326-89D3-BCC99E4D586E}" srcOrd="1" destOrd="0" presId="urn:microsoft.com/office/officeart/2005/8/layout/hierarchy4"/>
    <dgm:cxn modelId="{908D80A5-4A28-4AF0-AF67-DDCAD51BE4F0}" type="presParOf" srcId="{C79315E0-EE53-4E29-B702-65781CBDC924}" destId="{CC4D5F37-0C20-49AC-B3FE-BE985648F5FB}" srcOrd="2" destOrd="0" presId="urn:microsoft.com/office/officeart/2005/8/layout/hierarchy4"/>
    <dgm:cxn modelId="{F3A2CFC3-AC35-4DC4-8FF6-3851965A6AC9}" type="presParOf" srcId="{CC4D5F37-0C20-49AC-B3FE-BE985648F5FB}" destId="{CDC31ABE-A7DF-41DA-A625-08381270596C}" srcOrd="0" destOrd="0" presId="urn:microsoft.com/office/officeart/2005/8/layout/hierarchy4"/>
    <dgm:cxn modelId="{A2C98C73-25E8-4E41-BE23-BBF568B039A5}" type="presParOf" srcId="{CDC31ABE-A7DF-41DA-A625-08381270596C}" destId="{81437A21-03DC-4C99-894C-F7D2013CBC56}" srcOrd="0" destOrd="0" presId="urn:microsoft.com/office/officeart/2005/8/layout/hierarchy4"/>
    <dgm:cxn modelId="{4E7AC30A-CE7C-4864-ABEB-68FD8F72E9C7}" type="presParOf" srcId="{CDC31ABE-A7DF-41DA-A625-08381270596C}" destId="{495BEED1-7484-48A4-A8FB-1E1D7D3A2E9D}"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393C202-7A4E-42E1-8F23-308C2673D0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43E10E3-C222-4EEE-9FAC-F31295CE68DD}">
      <dgm:prSet/>
      <dgm:spPr/>
      <dgm:t>
        <a:bodyPr/>
        <a:lstStyle/>
        <a:p>
          <a:r>
            <a:rPr lang="en-US" dirty="0"/>
            <a:t>Timeline once request entered </a:t>
          </a:r>
        </a:p>
      </dgm:t>
    </dgm:pt>
    <dgm:pt modelId="{E8FEEB88-B639-4100-A414-48759CDE7552}" type="parTrans" cxnId="{06AE1C43-BA02-4F31-B44F-AB753CB91098}">
      <dgm:prSet/>
      <dgm:spPr/>
      <dgm:t>
        <a:bodyPr/>
        <a:lstStyle/>
        <a:p>
          <a:endParaRPr lang="en-US"/>
        </a:p>
      </dgm:t>
    </dgm:pt>
    <dgm:pt modelId="{B0758DB2-2332-4CCA-8222-F65836D2B242}" type="sibTrans" cxnId="{06AE1C43-BA02-4F31-B44F-AB753CB91098}">
      <dgm:prSet/>
      <dgm:spPr/>
      <dgm:t>
        <a:bodyPr/>
        <a:lstStyle/>
        <a:p>
          <a:endParaRPr lang="en-US"/>
        </a:p>
      </dgm:t>
    </dgm:pt>
    <dgm:pt modelId="{1628F319-4D87-4090-96A2-BF27217926E2}">
      <dgm:prSet/>
      <dgm:spPr/>
      <dgm:t>
        <a:bodyPr/>
        <a:lstStyle/>
        <a:p>
          <a:r>
            <a:rPr lang="en-US" dirty="0"/>
            <a:t>No specific service standard</a:t>
          </a:r>
        </a:p>
      </dgm:t>
    </dgm:pt>
    <dgm:pt modelId="{15B46974-263E-4151-B939-4DFDAF8ECF3E}" type="parTrans" cxnId="{9600F541-DFDA-4573-990C-BD52FF4EB55E}">
      <dgm:prSet/>
      <dgm:spPr/>
      <dgm:t>
        <a:bodyPr/>
        <a:lstStyle/>
        <a:p>
          <a:endParaRPr lang="en-US"/>
        </a:p>
      </dgm:t>
    </dgm:pt>
    <dgm:pt modelId="{DBDE1274-24DD-4436-977A-3693E05B105B}" type="sibTrans" cxnId="{9600F541-DFDA-4573-990C-BD52FF4EB55E}">
      <dgm:prSet/>
      <dgm:spPr/>
      <dgm:t>
        <a:bodyPr/>
        <a:lstStyle/>
        <a:p>
          <a:endParaRPr lang="en-US"/>
        </a:p>
      </dgm:t>
    </dgm:pt>
    <dgm:pt modelId="{9A39D0EC-36F3-4E77-9231-20354FDC7FDB}">
      <dgm:prSet/>
      <dgm:spPr/>
      <dgm:t>
        <a:bodyPr/>
        <a:lstStyle/>
        <a:p>
          <a:r>
            <a:rPr lang="en-US" dirty="0"/>
            <a:t>Requests accepted anytime </a:t>
          </a:r>
        </a:p>
      </dgm:t>
    </dgm:pt>
    <dgm:pt modelId="{38E40AB7-0734-47C9-8C04-1C9851F7D2FA}" type="parTrans" cxnId="{33C7FD12-72CD-4766-9A4A-3AC82F2AAF6E}">
      <dgm:prSet/>
      <dgm:spPr/>
      <dgm:t>
        <a:bodyPr/>
        <a:lstStyle/>
        <a:p>
          <a:endParaRPr lang="en-US"/>
        </a:p>
      </dgm:t>
    </dgm:pt>
    <dgm:pt modelId="{CB664B10-920B-460B-A177-016EDFD72487}" type="sibTrans" cxnId="{33C7FD12-72CD-4766-9A4A-3AC82F2AAF6E}">
      <dgm:prSet/>
      <dgm:spPr/>
      <dgm:t>
        <a:bodyPr/>
        <a:lstStyle/>
        <a:p>
          <a:endParaRPr lang="en-US"/>
        </a:p>
      </dgm:t>
    </dgm:pt>
    <dgm:pt modelId="{8E1C10EA-6821-4C1C-A90B-E9D68D010C5F}">
      <dgm:prSet/>
      <dgm:spPr/>
      <dgm:t>
        <a:bodyPr/>
        <a:lstStyle/>
        <a:p>
          <a:r>
            <a:rPr lang="en-US" dirty="0"/>
            <a:t>Why might we be unable to move forward?  </a:t>
          </a:r>
        </a:p>
      </dgm:t>
    </dgm:pt>
    <dgm:pt modelId="{C3D0E05A-BE4B-4281-AF34-DAF8739DE473}" type="parTrans" cxnId="{6B8ABD5C-A2C4-469F-9E23-5C71992669D0}">
      <dgm:prSet/>
      <dgm:spPr/>
      <dgm:t>
        <a:bodyPr/>
        <a:lstStyle/>
        <a:p>
          <a:endParaRPr lang="en-US"/>
        </a:p>
      </dgm:t>
    </dgm:pt>
    <dgm:pt modelId="{0B4D25AA-CE26-4348-A802-E1D4447E8A67}" type="sibTrans" cxnId="{6B8ABD5C-A2C4-469F-9E23-5C71992669D0}">
      <dgm:prSet/>
      <dgm:spPr/>
      <dgm:t>
        <a:bodyPr/>
        <a:lstStyle/>
        <a:p>
          <a:endParaRPr lang="en-US"/>
        </a:p>
      </dgm:t>
    </dgm:pt>
    <dgm:pt modelId="{DA27DF83-FCB5-4AD7-B86E-FE93C02C81C1}">
      <dgm:prSet/>
      <dgm:spPr/>
      <dgm:t>
        <a:bodyPr/>
        <a:lstStyle/>
        <a:p>
          <a:r>
            <a:rPr lang="en-US" dirty="0"/>
            <a:t>Missing documents or need clarification</a:t>
          </a:r>
        </a:p>
      </dgm:t>
    </dgm:pt>
    <dgm:pt modelId="{AB776799-82D7-4FF7-9C1C-140A4CB2FD2A}" type="parTrans" cxnId="{2091A7C9-2B5F-4C3F-9E5E-F8AC150877E3}">
      <dgm:prSet/>
      <dgm:spPr/>
      <dgm:t>
        <a:bodyPr/>
        <a:lstStyle/>
        <a:p>
          <a:endParaRPr lang="en-US"/>
        </a:p>
      </dgm:t>
    </dgm:pt>
    <dgm:pt modelId="{40130361-85AE-4814-8713-C95C9C13E16B}" type="sibTrans" cxnId="{2091A7C9-2B5F-4C3F-9E5E-F8AC150877E3}">
      <dgm:prSet/>
      <dgm:spPr/>
      <dgm:t>
        <a:bodyPr/>
        <a:lstStyle/>
        <a:p>
          <a:endParaRPr lang="en-US"/>
        </a:p>
      </dgm:t>
    </dgm:pt>
    <dgm:pt modelId="{8B23A5E7-F21E-460F-84EE-75B259DDFF79}">
      <dgm:prSet/>
      <dgm:spPr/>
      <dgm:t>
        <a:bodyPr/>
        <a:lstStyle/>
        <a:p>
          <a:r>
            <a:rPr lang="en-US" dirty="0"/>
            <a:t>Tasks are assigned  </a:t>
          </a:r>
        </a:p>
      </dgm:t>
    </dgm:pt>
    <dgm:pt modelId="{84729AE6-E6A2-4E2E-98CA-B22137C456D4}" type="parTrans" cxnId="{6A2A0FFB-8842-4AD9-B83A-8A67E01B361F}">
      <dgm:prSet/>
      <dgm:spPr/>
      <dgm:t>
        <a:bodyPr/>
        <a:lstStyle/>
        <a:p>
          <a:endParaRPr lang="en-US"/>
        </a:p>
      </dgm:t>
    </dgm:pt>
    <dgm:pt modelId="{43BE0495-6D52-4C51-8799-231A12B3B2D8}" type="sibTrans" cxnId="{6A2A0FFB-8842-4AD9-B83A-8A67E01B361F}">
      <dgm:prSet/>
      <dgm:spPr/>
      <dgm:t>
        <a:bodyPr/>
        <a:lstStyle/>
        <a:p>
          <a:endParaRPr lang="en-US"/>
        </a:p>
      </dgm:t>
    </dgm:pt>
    <dgm:pt modelId="{8CA43A61-A685-415D-853F-4EB0947EAE31}">
      <dgm:prSet/>
      <dgm:spPr/>
      <dgm:t>
        <a:bodyPr/>
        <a:lstStyle/>
        <a:p>
          <a:r>
            <a:rPr lang="en-US" dirty="0"/>
            <a:t>High school or non-traditional program not cleared </a:t>
          </a:r>
        </a:p>
      </dgm:t>
    </dgm:pt>
    <dgm:pt modelId="{95ACEFE4-B046-4BEA-BB11-7FB5162A52CB}" type="parTrans" cxnId="{29C7D408-17E2-4E76-B826-691A72791C7B}">
      <dgm:prSet/>
      <dgm:spPr/>
      <dgm:t>
        <a:bodyPr/>
        <a:lstStyle/>
        <a:p>
          <a:endParaRPr lang="en-US"/>
        </a:p>
      </dgm:t>
    </dgm:pt>
    <dgm:pt modelId="{083D2F4D-C591-4EB3-A13B-2749CD1983CF}" type="sibTrans" cxnId="{29C7D408-17E2-4E76-B826-691A72791C7B}">
      <dgm:prSet/>
      <dgm:spPr/>
      <dgm:t>
        <a:bodyPr/>
        <a:lstStyle/>
        <a:p>
          <a:endParaRPr lang="en-US"/>
        </a:p>
      </dgm:t>
    </dgm:pt>
    <dgm:pt modelId="{5A100454-FF4E-4930-BAAF-6778EEA675AB}">
      <dgm:prSet/>
      <dgm:spPr/>
      <dgm:t>
        <a:bodyPr/>
        <a:lstStyle/>
        <a:p>
          <a:r>
            <a:rPr lang="en-US" dirty="0"/>
            <a:t>NCAA Institution involvement required if…</a:t>
          </a:r>
        </a:p>
      </dgm:t>
    </dgm:pt>
    <dgm:pt modelId="{C1455DA9-5F23-4776-B8F0-620F207D72E7}" type="parTrans" cxnId="{50935143-3E7E-44D9-8819-16CA914EA98C}">
      <dgm:prSet/>
      <dgm:spPr/>
      <dgm:t>
        <a:bodyPr/>
        <a:lstStyle/>
        <a:p>
          <a:endParaRPr lang="en-US"/>
        </a:p>
      </dgm:t>
    </dgm:pt>
    <dgm:pt modelId="{E4D0EA52-DABA-4A1C-8469-1B057D28B8B0}" type="sibTrans" cxnId="{50935143-3E7E-44D9-8819-16CA914EA98C}">
      <dgm:prSet/>
      <dgm:spPr/>
      <dgm:t>
        <a:bodyPr/>
        <a:lstStyle/>
        <a:p>
          <a:endParaRPr lang="en-US"/>
        </a:p>
      </dgm:t>
    </dgm:pt>
    <dgm:pt modelId="{298E6D43-5DD1-4FAC-A25D-A3657B577522}">
      <dgm:prSet/>
      <dgm:spPr/>
      <dgm:t>
        <a:bodyPr/>
        <a:lstStyle/>
        <a:p>
          <a:r>
            <a:rPr lang="en-US" dirty="0"/>
            <a:t>Post graduate coursework or test scores</a:t>
          </a:r>
        </a:p>
      </dgm:t>
    </dgm:pt>
    <dgm:pt modelId="{45C5CFE4-F768-4C50-B26F-230116B03182}" type="parTrans" cxnId="{038682B4-CE7C-4295-8564-4B88634D76A6}">
      <dgm:prSet/>
      <dgm:spPr/>
      <dgm:t>
        <a:bodyPr/>
        <a:lstStyle/>
        <a:p>
          <a:endParaRPr lang="en-US"/>
        </a:p>
      </dgm:t>
    </dgm:pt>
    <dgm:pt modelId="{9897C89F-7D48-4F5F-96CD-85E1F4974FD7}" type="sibTrans" cxnId="{038682B4-CE7C-4295-8564-4B88634D76A6}">
      <dgm:prSet/>
      <dgm:spPr/>
      <dgm:t>
        <a:bodyPr/>
        <a:lstStyle/>
        <a:p>
          <a:endParaRPr lang="en-US"/>
        </a:p>
      </dgm:t>
    </dgm:pt>
    <dgm:pt modelId="{9F0743B1-5472-4DD3-ACCF-3287F6E2CA9F}">
      <dgm:prSet/>
      <dgm:spPr/>
      <dgm:t>
        <a:bodyPr/>
        <a:lstStyle/>
        <a:p>
          <a:r>
            <a:rPr lang="en-US" dirty="0"/>
            <a:t>Validation of coursework needed</a:t>
          </a:r>
        </a:p>
      </dgm:t>
    </dgm:pt>
    <dgm:pt modelId="{09C5D106-542D-4158-9B2B-ACB203168D67}" type="parTrans" cxnId="{7D7D2226-7342-4A2D-9B02-08CE4A7C73DF}">
      <dgm:prSet/>
      <dgm:spPr/>
      <dgm:t>
        <a:bodyPr/>
        <a:lstStyle/>
        <a:p>
          <a:endParaRPr lang="en-US"/>
        </a:p>
      </dgm:t>
    </dgm:pt>
    <dgm:pt modelId="{F8DD4A13-1E16-40B9-BFA1-311F28CFF91C}" type="sibTrans" cxnId="{7D7D2226-7342-4A2D-9B02-08CE4A7C73DF}">
      <dgm:prSet/>
      <dgm:spPr/>
      <dgm:t>
        <a:bodyPr/>
        <a:lstStyle/>
        <a:p>
          <a:endParaRPr lang="en-US"/>
        </a:p>
      </dgm:t>
    </dgm:pt>
    <dgm:pt modelId="{5B925898-452C-4E66-A2A7-60D092A9C804}">
      <dgm:prSet/>
      <dgm:spPr/>
      <dgm:t>
        <a:bodyPr/>
        <a:lstStyle/>
        <a:p>
          <a:r>
            <a:rPr lang="en-US" dirty="0"/>
            <a:t>NCAA school must engage in validation</a:t>
          </a:r>
        </a:p>
      </dgm:t>
    </dgm:pt>
    <dgm:pt modelId="{6B0FE34B-14FD-47AB-87D4-327FE395C950}" type="parTrans" cxnId="{300DD139-1A46-4B2D-AD9B-A7F9E19BA0EE}">
      <dgm:prSet/>
      <dgm:spPr/>
      <dgm:t>
        <a:bodyPr/>
        <a:lstStyle/>
        <a:p>
          <a:endParaRPr lang="en-US"/>
        </a:p>
      </dgm:t>
    </dgm:pt>
    <dgm:pt modelId="{0FD6EF72-3BE3-4AB1-AC91-D631CDC4891E}" type="sibTrans" cxnId="{300DD139-1A46-4B2D-AD9B-A7F9E19BA0EE}">
      <dgm:prSet/>
      <dgm:spPr/>
      <dgm:t>
        <a:bodyPr/>
        <a:lstStyle/>
        <a:p>
          <a:endParaRPr lang="en-US"/>
        </a:p>
      </dgm:t>
    </dgm:pt>
    <dgm:pt modelId="{4BC3D5F6-9EED-47D8-B075-931415AB7374}" type="pres">
      <dgm:prSet presAssocID="{E393C202-7A4E-42E1-8F23-308C2673D061}" presName="linear" presStyleCnt="0">
        <dgm:presLayoutVars>
          <dgm:animLvl val="lvl"/>
          <dgm:resizeHandles val="exact"/>
        </dgm:presLayoutVars>
      </dgm:prSet>
      <dgm:spPr/>
    </dgm:pt>
    <dgm:pt modelId="{F587BEB4-8002-494B-BF3C-37085A2E531F}" type="pres">
      <dgm:prSet presAssocID="{043E10E3-C222-4EEE-9FAC-F31295CE68DD}" presName="parentText" presStyleLbl="node1" presStyleIdx="0" presStyleCnt="3">
        <dgm:presLayoutVars>
          <dgm:chMax val="0"/>
          <dgm:bulletEnabled val="1"/>
        </dgm:presLayoutVars>
      </dgm:prSet>
      <dgm:spPr/>
    </dgm:pt>
    <dgm:pt modelId="{0FF59997-5448-4EDE-8AC8-9DD3DB74EA2F}" type="pres">
      <dgm:prSet presAssocID="{043E10E3-C222-4EEE-9FAC-F31295CE68DD}" presName="childText" presStyleLbl="revTx" presStyleIdx="0" presStyleCnt="3">
        <dgm:presLayoutVars>
          <dgm:bulletEnabled val="1"/>
        </dgm:presLayoutVars>
      </dgm:prSet>
      <dgm:spPr/>
    </dgm:pt>
    <dgm:pt modelId="{E828BC42-9F38-4CEA-9406-E6C1A9FE3076}" type="pres">
      <dgm:prSet presAssocID="{8E1C10EA-6821-4C1C-A90B-E9D68D010C5F}" presName="parentText" presStyleLbl="node1" presStyleIdx="1" presStyleCnt="3">
        <dgm:presLayoutVars>
          <dgm:chMax val="0"/>
          <dgm:bulletEnabled val="1"/>
        </dgm:presLayoutVars>
      </dgm:prSet>
      <dgm:spPr/>
    </dgm:pt>
    <dgm:pt modelId="{F0808BAB-36BB-4663-82F9-10978F75CE69}" type="pres">
      <dgm:prSet presAssocID="{8E1C10EA-6821-4C1C-A90B-E9D68D010C5F}" presName="childText" presStyleLbl="revTx" presStyleIdx="1" presStyleCnt="3">
        <dgm:presLayoutVars>
          <dgm:bulletEnabled val="1"/>
        </dgm:presLayoutVars>
      </dgm:prSet>
      <dgm:spPr/>
    </dgm:pt>
    <dgm:pt modelId="{59514FAE-97F4-4DA1-836F-7628B6003746}" type="pres">
      <dgm:prSet presAssocID="{5A100454-FF4E-4930-BAAF-6778EEA675AB}" presName="parentText" presStyleLbl="node1" presStyleIdx="2" presStyleCnt="3">
        <dgm:presLayoutVars>
          <dgm:chMax val="0"/>
          <dgm:bulletEnabled val="1"/>
        </dgm:presLayoutVars>
      </dgm:prSet>
      <dgm:spPr/>
    </dgm:pt>
    <dgm:pt modelId="{9845C764-582B-4594-BCAF-781F40F7BC72}" type="pres">
      <dgm:prSet presAssocID="{5A100454-FF4E-4930-BAAF-6778EEA675AB}" presName="childText" presStyleLbl="revTx" presStyleIdx="2" presStyleCnt="3">
        <dgm:presLayoutVars>
          <dgm:bulletEnabled val="1"/>
        </dgm:presLayoutVars>
      </dgm:prSet>
      <dgm:spPr/>
    </dgm:pt>
  </dgm:ptLst>
  <dgm:cxnLst>
    <dgm:cxn modelId="{29C7D408-17E2-4E76-B826-691A72791C7B}" srcId="{8E1C10EA-6821-4C1C-A90B-E9D68D010C5F}" destId="{8CA43A61-A685-415D-853F-4EB0947EAE31}" srcOrd="1" destOrd="0" parTransId="{95ACEFE4-B046-4BEA-BB11-7FB5162A52CB}" sibTransId="{083D2F4D-C591-4EB3-A13B-2749CD1983CF}"/>
    <dgm:cxn modelId="{33C7FD12-72CD-4766-9A4A-3AC82F2AAF6E}" srcId="{043E10E3-C222-4EEE-9FAC-F31295CE68DD}" destId="{9A39D0EC-36F3-4E77-9231-20354FDC7FDB}" srcOrd="1" destOrd="0" parTransId="{38E40AB7-0734-47C9-8C04-1C9851F7D2FA}" sibTransId="{CB664B10-920B-460B-A177-016EDFD72487}"/>
    <dgm:cxn modelId="{7D7D2226-7342-4A2D-9B02-08CE4A7C73DF}" srcId="{5A100454-FF4E-4930-BAAF-6778EEA675AB}" destId="{9F0743B1-5472-4DD3-ACCF-3287F6E2CA9F}" srcOrd="1" destOrd="0" parTransId="{09C5D106-542D-4158-9B2B-ACB203168D67}" sibTransId="{F8DD4A13-1E16-40B9-BFA1-311F28CFF91C}"/>
    <dgm:cxn modelId="{300DD139-1A46-4B2D-AD9B-A7F9E19BA0EE}" srcId="{9F0743B1-5472-4DD3-ACCF-3287F6E2CA9F}" destId="{5B925898-452C-4E66-A2A7-60D092A9C804}" srcOrd="0" destOrd="0" parTransId="{6B0FE34B-14FD-47AB-87D4-327FE395C950}" sibTransId="{0FD6EF72-3BE3-4AB1-AC91-D631CDC4891E}"/>
    <dgm:cxn modelId="{6B8ABD5C-A2C4-469F-9E23-5C71992669D0}" srcId="{E393C202-7A4E-42E1-8F23-308C2673D061}" destId="{8E1C10EA-6821-4C1C-A90B-E9D68D010C5F}" srcOrd="1" destOrd="0" parTransId="{C3D0E05A-BE4B-4281-AF34-DAF8739DE473}" sibTransId="{0B4D25AA-CE26-4348-A802-E1D4447E8A67}"/>
    <dgm:cxn modelId="{9600F541-DFDA-4573-990C-BD52FF4EB55E}" srcId="{043E10E3-C222-4EEE-9FAC-F31295CE68DD}" destId="{1628F319-4D87-4090-96A2-BF27217926E2}" srcOrd="0" destOrd="0" parTransId="{15B46974-263E-4151-B939-4DFDAF8ECF3E}" sibTransId="{DBDE1274-24DD-4436-977A-3693E05B105B}"/>
    <dgm:cxn modelId="{CC7EAA62-9E2F-453F-8F4B-A9C7F78F7933}" type="presOf" srcId="{043E10E3-C222-4EEE-9FAC-F31295CE68DD}" destId="{F587BEB4-8002-494B-BF3C-37085A2E531F}" srcOrd="0" destOrd="0" presId="urn:microsoft.com/office/officeart/2005/8/layout/vList2"/>
    <dgm:cxn modelId="{06AE1C43-BA02-4F31-B44F-AB753CB91098}" srcId="{E393C202-7A4E-42E1-8F23-308C2673D061}" destId="{043E10E3-C222-4EEE-9FAC-F31295CE68DD}" srcOrd="0" destOrd="0" parTransId="{E8FEEB88-B639-4100-A414-48759CDE7552}" sibTransId="{B0758DB2-2332-4CCA-8222-F65836D2B242}"/>
    <dgm:cxn modelId="{50935143-3E7E-44D9-8819-16CA914EA98C}" srcId="{E393C202-7A4E-42E1-8F23-308C2673D061}" destId="{5A100454-FF4E-4930-BAAF-6778EEA675AB}" srcOrd="2" destOrd="0" parTransId="{C1455DA9-5F23-4776-B8F0-620F207D72E7}" sibTransId="{E4D0EA52-DABA-4A1C-8469-1B057D28B8B0}"/>
    <dgm:cxn modelId="{96B2886A-A48A-480A-938B-504FB50FC461}" type="presOf" srcId="{9A39D0EC-36F3-4E77-9231-20354FDC7FDB}" destId="{0FF59997-5448-4EDE-8AC8-9DD3DB74EA2F}" srcOrd="0" destOrd="1" presId="urn:microsoft.com/office/officeart/2005/8/layout/vList2"/>
    <dgm:cxn modelId="{EAB5AD6B-6283-42E5-B71F-F229CCE6DB81}" type="presOf" srcId="{E393C202-7A4E-42E1-8F23-308C2673D061}" destId="{4BC3D5F6-9EED-47D8-B075-931415AB7374}" srcOrd="0" destOrd="0" presId="urn:microsoft.com/office/officeart/2005/8/layout/vList2"/>
    <dgm:cxn modelId="{B1797B50-7053-4A78-8459-563523821DC0}" type="presOf" srcId="{9F0743B1-5472-4DD3-ACCF-3287F6E2CA9F}" destId="{9845C764-582B-4594-BCAF-781F40F7BC72}" srcOrd="0" destOrd="1" presId="urn:microsoft.com/office/officeart/2005/8/layout/vList2"/>
    <dgm:cxn modelId="{6371DE7B-3B5D-48F0-A2CC-8742BCC57915}" type="presOf" srcId="{5B925898-452C-4E66-A2A7-60D092A9C804}" destId="{9845C764-582B-4594-BCAF-781F40F7BC72}" srcOrd="0" destOrd="2" presId="urn:microsoft.com/office/officeart/2005/8/layout/vList2"/>
    <dgm:cxn modelId="{A715AC7C-5906-420F-80A9-2511F60E3CDB}" type="presOf" srcId="{8E1C10EA-6821-4C1C-A90B-E9D68D010C5F}" destId="{E828BC42-9F38-4CEA-9406-E6C1A9FE3076}" srcOrd="0" destOrd="0" presId="urn:microsoft.com/office/officeart/2005/8/layout/vList2"/>
    <dgm:cxn modelId="{229E0092-88A6-4538-9A77-E9B5B6B1B73E}" type="presOf" srcId="{8CA43A61-A685-415D-853F-4EB0947EAE31}" destId="{F0808BAB-36BB-4663-82F9-10978F75CE69}" srcOrd="0" destOrd="2" presId="urn:microsoft.com/office/officeart/2005/8/layout/vList2"/>
    <dgm:cxn modelId="{964F8497-AB15-4AF4-B413-1F8F2842D1AE}" type="presOf" srcId="{DA27DF83-FCB5-4AD7-B86E-FE93C02C81C1}" destId="{F0808BAB-36BB-4663-82F9-10978F75CE69}" srcOrd="0" destOrd="0" presId="urn:microsoft.com/office/officeart/2005/8/layout/vList2"/>
    <dgm:cxn modelId="{1A492EAD-FA2A-4B7E-A08F-49F64B2D23D2}" type="presOf" srcId="{298E6D43-5DD1-4FAC-A25D-A3657B577522}" destId="{9845C764-582B-4594-BCAF-781F40F7BC72}" srcOrd="0" destOrd="0" presId="urn:microsoft.com/office/officeart/2005/8/layout/vList2"/>
    <dgm:cxn modelId="{038682B4-CE7C-4295-8564-4B88634D76A6}" srcId="{5A100454-FF4E-4930-BAAF-6778EEA675AB}" destId="{298E6D43-5DD1-4FAC-A25D-A3657B577522}" srcOrd="0" destOrd="0" parTransId="{45C5CFE4-F768-4C50-B26F-230116B03182}" sibTransId="{9897C89F-7D48-4F5F-96CD-85E1F4974FD7}"/>
    <dgm:cxn modelId="{2091A7C9-2B5F-4C3F-9E5E-F8AC150877E3}" srcId="{8E1C10EA-6821-4C1C-A90B-E9D68D010C5F}" destId="{DA27DF83-FCB5-4AD7-B86E-FE93C02C81C1}" srcOrd="0" destOrd="0" parTransId="{AB776799-82D7-4FF7-9C1C-140A4CB2FD2A}" sibTransId="{40130361-85AE-4814-8713-C95C9C13E16B}"/>
    <dgm:cxn modelId="{F5382AD1-B216-4B32-8125-7A3379D8FE03}" type="presOf" srcId="{5A100454-FF4E-4930-BAAF-6778EEA675AB}" destId="{59514FAE-97F4-4DA1-836F-7628B6003746}" srcOrd="0" destOrd="0" presId="urn:microsoft.com/office/officeart/2005/8/layout/vList2"/>
    <dgm:cxn modelId="{67B0C0E3-38E1-42F5-B0C3-4F4F77542ADD}" type="presOf" srcId="{1628F319-4D87-4090-96A2-BF27217926E2}" destId="{0FF59997-5448-4EDE-8AC8-9DD3DB74EA2F}" srcOrd="0" destOrd="0" presId="urn:microsoft.com/office/officeart/2005/8/layout/vList2"/>
    <dgm:cxn modelId="{D8F49BF4-30A4-4A12-A689-D173A0956B90}" type="presOf" srcId="{8B23A5E7-F21E-460F-84EE-75B259DDFF79}" destId="{F0808BAB-36BB-4663-82F9-10978F75CE69}" srcOrd="0" destOrd="1" presId="urn:microsoft.com/office/officeart/2005/8/layout/vList2"/>
    <dgm:cxn modelId="{6A2A0FFB-8842-4AD9-B83A-8A67E01B361F}" srcId="{DA27DF83-FCB5-4AD7-B86E-FE93C02C81C1}" destId="{8B23A5E7-F21E-460F-84EE-75B259DDFF79}" srcOrd="0" destOrd="0" parTransId="{84729AE6-E6A2-4E2E-98CA-B22137C456D4}" sibTransId="{43BE0495-6D52-4C51-8799-231A12B3B2D8}"/>
    <dgm:cxn modelId="{0BCCDB8B-2062-4D1D-973C-AAB2BC7A44E2}" type="presParOf" srcId="{4BC3D5F6-9EED-47D8-B075-931415AB7374}" destId="{F587BEB4-8002-494B-BF3C-37085A2E531F}" srcOrd="0" destOrd="0" presId="urn:microsoft.com/office/officeart/2005/8/layout/vList2"/>
    <dgm:cxn modelId="{2FC447A5-2288-4480-A4D7-095BB969BB27}" type="presParOf" srcId="{4BC3D5F6-9EED-47D8-B075-931415AB7374}" destId="{0FF59997-5448-4EDE-8AC8-9DD3DB74EA2F}" srcOrd="1" destOrd="0" presId="urn:microsoft.com/office/officeart/2005/8/layout/vList2"/>
    <dgm:cxn modelId="{49718121-3C75-4827-A9CB-4A3713E6DB18}" type="presParOf" srcId="{4BC3D5F6-9EED-47D8-B075-931415AB7374}" destId="{E828BC42-9F38-4CEA-9406-E6C1A9FE3076}" srcOrd="2" destOrd="0" presId="urn:microsoft.com/office/officeart/2005/8/layout/vList2"/>
    <dgm:cxn modelId="{B6BB8354-BA27-4146-A076-4C9BE4869439}" type="presParOf" srcId="{4BC3D5F6-9EED-47D8-B075-931415AB7374}" destId="{F0808BAB-36BB-4663-82F9-10978F75CE69}" srcOrd="3" destOrd="0" presId="urn:microsoft.com/office/officeart/2005/8/layout/vList2"/>
    <dgm:cxn modelId="{EFD8F378-0574-4BEA-9998-083A2C6D685B}" type="presParOf" srcId="{4BC3D5F6-9EED-47D8-B075-931415AB7374}" destId="{59514FAE-97F4-4DA1-836F-7628B6003746}" srcOrd="4" destOrd="0" presId="urn:microsoft.com/office/officeart/2005/8/layout/vList2"/>
    <dgm:cxn modelId="{2E692C4C-25DB-4BAB-AECB-D1A7A6293897}" type="presParOf" srcId="{4BC3D5F6-9EED-47D8-B075-931415AB7374}" destId="{9845C764-582B-4594-BCAF-781F40F7BC7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E936865-AB67-49E4-A8E6-08A413FB2CD8}"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35579045-D378-4880-A4E4-4BD20E64664E}">
      <dgm:prSet/>
      <dgm:spPr/>
      <dgm:t>
        <a:bodyPr/>
        <a:lstStyle/>
        <a:p>
          <a:r>
            <a:rPr lang="en-US" dirty="0"/>
            <a:t>All students must be certified in amateurism prior to competing </a:t>
          </a:r>
        </a:p>
      </dgm:t>
    </dgm:pt>
    <dgm:pt modelId="{93E95B2F-10E9-4391-AE91-4CDC80DB4DF3}" type="parTrans" cxnId="{F87FBA50-2BD7-43E4-A56B-441B731F409E}">
      <dgm:prSet/>
      <dgm:spPr/>
      <dgm:t>
        <a:bodyPr/>
        <a:lstStyle/>
        <a:p>
          <a:endParaRPr lang="en-US"/>
        </a:p>
      </dgm:t>
    </dgm:pt>
    <dgm:pt modelId="{1DFBEB5F-BC30-45E8-BA16-96C87BACB708}" type="sibTrans" cxnId="{F87FBA50-2BD7-43E4-A56B-441B731F409E}">
      <dgm:prSet/>
      <dgm:spPr/>
      <dgm:t>
        <a:bodyPr/>
        <a:lstStyle/>
        <a:p>
          <a:endParaRPr lang="en-US"/>
        </a:p>
      </dgm:t>
    </dgm:pt>
    <dgm:pt modelId="{791E3748-73FA-4131-AC0D-9A0E8E7C3A93}">
      <dgm:prSet/>
      <dgm:spPr/>
      <dgm:t>
        <a:bodyPr/>
        <a:lstStyle/>
        <a:p>
          <a:r>
            <a:rPr lang="en-US" dirty="0"/>
            <a:t>Amateurism certification is electronically requested by student shortly before DI/DII enrollment  </a:t>
          </a:r>
        </a:p>
      </dgm:t>
    </dgm:pt>
    <dgm:pt modelId="{CFCCA178-AB05-44BD-9FD9-66C31E0CE776}" type="parTrans" cxnId="{42D16032-71FE-4018-909A-E2602609051C}">
      <dgm:prSet/>
      <dgm:spPr/>
      <dgm:t>
        <a:bodyPr/>
        <a:lstStyle/>
        <a:p>
          <a:endParaRPr lang="en-US"/>
        </a:p>
      </dgm:t>
    </dgm:pt>
    <dgm:pt modelId="{CE72054A-FD14-4F41-86A1-7877B6F68075}" type="sibTrans" cxnId="{42D16032-71FE-4018-909A-E2602609051C}">
      <dgm:prSet/>
      <dgm:spPr/>
      <dgm:t>
        <a:bodyPr/>
        <a:lstStyle/>
        <a:p>
          <a:endParaRPr lang="en-US"/>
        </a:p>
      </dgm:t>
    </dgm:pt>
    <dgm:pt modelId="{E6865460-2B28-4821-B8A8-52AEDCE0E7E7}">
      <dgm:prSet custT="1"/>
      <dgm:spPr/>
      <dgm:t>
        <a:bodyPr/>
        <a:lstStyle/>
        <a:p>
          <a:r>
            <a:rPr lang="en-US" sz="2000" dirty="0"/>
            <a:t>April 1 for Fall enrollees </a:t>
          </a:r>
        </a:p>
      </dgm:t>
    </dgm:pt>
    <dgm:pt modelId="{6C58ECC6-156A-4137-8D5F-7AB6B4D6AB36}" type="parTrans" cxnId="{58C265B3-26BA-4CCA-A620-8CA71E0101F0}">
      <dgm:prSet/>
      <dgm:spPr/>
      <dgm:t>
        <a:bodyPr/>
        <a:lstStyle/>
        <a:p>
          <a:endParaRPr lang="en-US"/>
        </a:p>
      </dgm:t>
    </dgm:pt>
    <dgm:pt modelId="{DD3EA01B-1977-4138-96CE-A5ECE468EFDD}" type="sibTrans" cxnId="{58C265B3-26BA-4CCA-A620-8CA71E0101F0}">
      <dgm:prSet/>
      <dgm:spPr/>
      <dgm:t>
        <a:bodyPr/>
        <a:lstStyle/>
        <a:p>
          <a:endParaRPr lang="en-US"/>
        </a:p>
      </dgm:t>
    </dgm:pt>
    <dgm:pt modelId="{51F87B4D-D0E8-4BB2-90B1-3763418E9A47}">
      <dgm:prSet custT="1"/>
      <dgm:spPr/>
      <dgm:t>
        <a:bodyPr/>
        <a:lstStyle/>
        <a:p>
          <a:r>
            <a:rPr lang="en-US" sz="2000" dirty="0"/>
            <a:t>October 1 for Winter/Spring enrollees  </a:t>
          </a:r>
        </a:p>
      </dgm:t>
    </dgm:pt>
    <dgm:pt modelId="{BA25AB92-3156-41FD-B71B-6A58F58BE56F}" type="parTrans" cxnId="{F4D91516-AC35-4E77-B354-2A689429738F}">
      <dgm:prSet/>
      <dgm:spPr/>
      <dgm:t>
        <a:bodyPr/>
        <a:lstStyle/>
        <a:p>
          <a:endParaRPr lang="en-US"/>
        </a:p>
      </dgm:t>
    </dgm:pt>
    <dgm:pt modelId="{6DC73511-FD17-4089-B74A-8B6F1FF8153E}" type="sibTrans" cxnId="{F4D91516-AC35-4E77-B354-2A689429738F}">
      <dgm:prSet/>
      <dgm:spPr/>
      <dgm:t>
        <a:bodyPr/>
        <a:lstStyle/>
        <a:p>
          <a:endParaRPr lang="en-US"/>
        </a:p>
      </dgm:t>
    </dgm:pt>
    <dgm:pt modelId="{51203F36-477C-4C7B-A979-9A56B460A4AC}">
      <dgm:prSet custT="1"/>
      <dgm:spPr/>
      <dgm:t>
        <a:bodyPr/>
        <a:lstStyle/>
        <a:p>
          <a:r>
            <a:rPr lang="en-US" sz="2000" dirty="0"/>
            <a:t>Enrollment date should be based on first DI or DII enrollment date </a:t>
          </a:r>
        </a:p>
      </dgm:t>
    </dgm:pt>
    <dgm:pt modelId="{24218338-26A3-4BD9-89B2-BB2FB6CD80E6}" type="parTrans" cxnId="{5CCA3DE5-DE7D-427D-9EA3-725E87CF2C95}">
      <dgm:prSet/>
      <dgm:spPr/>
      <dgm:t>
        <a:bodyPr/>
        <a:lstStyle/>
        <a:p>
          <a:endParaRPr lang="en-US"/>
        </a:p>
      </dgm:t>
    </dgm:pt>
    <dgm:pt modelId="{0937E45E-8AAE-4B3B-BE6A-EA7629F4890E}" type="sibTrans" cxnId="{5CCA3DE5-DE7D-427D-9EA3-725E87CF2C95}">
      <dgm:prSet/>
      <dgm:spPr/>
      <dgm:t>
        <a:bodyPr/>
        <a:lstStyle/>
        <a:p>
          <a:endParaRPr lang="en-US"/>
        </a:p>
      </dgm:t>
    </dgm:pt>
    <dgm:pt modelId="{1916649C-06AC-49D4-A57E-E46026E3C6E2}">
      <dgm:prSet/>
      <dgm:spPr/>
      <dgm:t>
        <a:bodyPr/>
        <a:lstStyle/>
        <a:p>
          <a:r>
            <a:rPr lang="en-US" dirty="0"/>
            <a:t>Academic records from high school are often required even if the student has their AA or is academically eligible </a:t>
          </a:r>
        </a:p>
      </dgm:t>
    </dgm:pt>
    <dgm:pt modelId="{332FE9F6-753A-4DFE-80BF-E5D25F611643}" type="parTrans" cxnId="{81D3BD83-15D4-4CD8-A1D4-04DCE001F364}">
      <dgm:prSet/>
      <dgm:spPr/>
      <dgm:t>
        <a:bodyPr/>
        <a:lstStyle/>
        <a:p>
          <a:endParaRPr lang="en-US"/>
        </a:p>
      </dgm:t>
    </dgm:pt>
    <dgm:pt modelId="{C4A2E112-49E2-49F5-A54B-37B32285A301}" type="sibTrans" cxnId="{81D3BD83-15D4-4CD8-A1D4-04DCE001F364}">
      <dgm:prSet/>
      <dgm:spPr/>
      <dgm:t>
        <a:bodyPr/>
        <a:lstStyle/>
        <a:p>
          <a:endParaRPr lang="en-US"/>
        </a:p>
      </dgm:t>
    </dgm:pt>
    <dgm:pt modelId="{4E283DCC-FDA1-45FF-8798-5F123CFA4A6E}">
      <dgm:prSet/>
      <dgm:spPr/>
      <dgm:t>
        <a:bodyPr/>
        <a:lstStyle/>
        <a:p>
          <a:r>
            <a:rPr lang="en-US" dirty="0">
              <a:solidFill>
                <a:schemeClr val="accent1"/>
              </a:solidFill>
            </a:rPr>
            <a:t>If needed tasks will be assigned </a:t>
          </a:r>
        </a:p>
      </dgm:t>
    </dgm:pt>
    <dgm:pt modelId="{2DAFA83E-C1C2-49BC-A727-EEC860FA7326}" type="parTrans" cxnId="{9D6AA4F9-F82A-4486-890E-91B6C1DA0F47}">
      <dgm:prSet/>
      <dgm:spPr/>
      <dgm:t>
        <a:bodyPr/>
        <a:lstStyle/>
        <a:p>
          <a:endParaRPr lang="en-US"/>
        </a:p>
      </dgm:t>
    </dgm:pt>
    <dgm:pt modelId="{D7A17FDB-AEF0-42D2-8DC9-9CD43485A933}" type="sibTrans" cxnId="{9D6AA4F9-F82A-4486-890E-91B6C1DA0F47}">
      <dgm:prSet/>
      <dgm:spPr/>
      <dgm:t>
        <a:bodyPr/>
        <a:lstStyle/>
        <a:p>
          <a:endParaRPr lang="en-US"/>
        </a:p>
      </dgm:t>
    </dgm:pt>
    <dgm:pt modelId="{C9ADA96B-3613-41FC-A5A1-903F8C30053A}" type="pres">
      <dgm:prSet presAssocID="{FE936865-AB67-49E4-A8E6-08A413FB2CD8}" presName="linear" presStyleCnt="0">
        <dgm:presLayoutVars>
          <dgm:animLvl val="lvl"/>
          <dgm:resizeHandles val="exact"/>
        </dgm:presLayoutVars>
      </dgm:prSet>
      <dgm:spPr/>
    </dgm:pt>
    <dgm:pt modelId="{02111F70-498B-47D1-B5DF-6576DFB7E2EB}" type="pres">
      <dgm:prSet presAssocID="{35579045-D378-4880-A4E4-4BD20E64664E}" presName="parentText" presStyleLbl="node1" presStyleIdx="0" presStyleCnt="4">
        <dgm:presLayoutVars>
          <dgm:chMax val="0"/>
          <dgm:bulletEnabled val="1"/>
        </dgm:presLayoutVars>
      </dgm:prSet>
      <dgm:spPr/>
    </dgm:pt>
    <dgm:pt modelId="{1207E1F2-AE88-4D11-A008-8AEE61FBDC9E}" type="pres">
      <dgm:prSet presAssocID="{1DFBEB5F-BC30-45E8-BA16-96C87BACB708}" presName="spacer" presStyleCnt="0"/>
      <dgm:spPr/>
    </dgm:pt>
    <dgm:pt modelId="{0D901516-8F91-4A4F-9CB3-D7E9025F3CB4}" type="pres">
      <dgm:prSet presAssocID="{791E3748-73FA-4131-AC0D-9A0E8E7C3A93}" presName="parentText" presStyleLbl="node1" presStyleIdx="1" presStyleCnt="4">
        <dgm:presLayoutVars>
          <dgm:chMax val="0"/>
          <dgm:bulletEnabled val="1"/>
        </dgm:presLayoutVars>
      </dgm:prSet>
      <dgm:spPr/>
    </dgm:pt>
    <dgm:pt modelId="{0F9F8474-62B7-4F75-BD5E-701A9DDA0F42}" type="pres">
      <dgm:prSet presAssocID="{791E3748-73FA-4131-AC0D-9A0E8E7C3A93}" presName="childText" presStyleLbl="revTx" presStyleIdx="0" presStyleCnt="1" custScaleY="106071">
        <dgm:presLayoutVars>
          <dgm:bulletEnabled val="1"/>
        </dgm:presLayoutVars>
      </dgm:prSet>
      <dgm:spPr/>
    </dgm:pt>
    <dgm:pt modelId="{C58F441E-ADD9-4F4B-98DA-4532258F0AEB}" type="pres">
      <dgm:prSet presAssocID="{1916649C-06AC-49D4-A57E-E46026E3C6E2}" presName="parentText" presStyleLbl="node1" presStyleIdx="2" presStyleCnt="4">
        <dgm:presLayoutVars>
          <dgm:chMax val="0"/>
          <dgm:bulletEnabled val="1"/>
        </dgm:presLayoutVars>
      </dgm:prSet>
      <dgm:spPr/>
    </dgm:pt>
    <dgm:pt modelId="{80415FCE-791A-415A-8D80-66599930A38E}" type="pres">
      <dgm:prSet presAssocID="{C4A2E112-49E2-49F5-A54B-37B32285A301}" presName="spacer" presStyleCnt="0"/>
      <dgm:spPr/>
    </dgm:pt>
    <dgm:pt modelId="{140D22FE-65BB-4AF4-BA27-09F9CFA9E7D0}" type="pres">
      <dgm:prSet presAssocID="{4E283DCC-FDA1-45FF-8798-5F123CFA4A6E}" presName="parentText" presStyleLbl="node1" presStyleIdx="3" presStyleCnt="4">
        <dgm:presLayoutVars>
          <dgm:chMax val="0"/>
          <dgm:bulletEnabled val="1"/>
        </dgm:presLayoutVars>
      </dgm:prSet>
      <dgm:spPr/>
    </dgm:pt>
  </dgm:ptLst>
  <dgm:cxnLst>
    <dgm:cxn modelId="{F4D91516-AC35-4E77-B354-2A689429738F}" srcId="{791E3748-73FA-4131-AC0D-9A0E8E7C3A93}" destId="{51F87B4D-D0E8-4BB2-90B1-3763418E9A47}" srcOrd="1" destOrd="0" parTransId="{BA25AB92-3156-41FD-B71B-6A58F58BE56F}" sibTransId="{6DC73511-FD17-4089-B74A-8B6F1FF8153E}"/>
    <dgm:cxn modelId="{589DC127-40CA-4658-9413-109DB5C7FC0E}" type="presOf" srcId="{4E283DCC-FDA1-45FF-8798-5F123CFA4A6E}" destId="{140D22FE-65BB-4AF4-BA27-09F9CFA9E7D0}" srcOrd="0" destOrd="0" presId="urn:microsoft.com/office/officeart/2005/8/layout/vList2"/>
    <dgm:cxn modelId="{8F25222F-A825-4465-8198-DD99854D0D36}" type="presOf" srcId="{51203F36-477C-4C7B-A979-9A56B460A4AC}" destId="{0F9F8474-62B7-4F75-BD5E-701A9DDA0F42}" srcOrd="0" destOrd="2" presId="urn:microsoft.com/office/officeart/2005/8/layout/vList2"/>
    <dgm:cxn modelId="{42D16032-71FE-4018-909A-E2602609051C}" srcId="{FE936865-AB67-49E4-A8E6-08A413FB2CD8}" destId="{791E3748-73FA-4131-AC0D-9A0E8E7C3A93}" srcOrd="1" destOrd="0" parTransId="{CFCCA178-AB05-44BD-9FD9-66C31E0CE776}" sibTransId="{CE72054A-FD14-4F41-86A1-7877B6F68075}"/>
    <dgm:cxn modelId="{7211D83A-2166-4CE3-ABC6-F817B4DDA66A}" type="presOf" srcId="{791E3748-73FA-4131-AC0D-9A0E8E7C3A93}" destId="{0D901516-8F91-4A4F-9CB3-D7E9025F3CB4}" srcOrd="0" destOrd="0" presId="urn:microsoft.com/office/officeart/2005/8/layout/vList2"/>
    <dgm:cxn modelId="{F87FBA50-2BD7-43E4-A56B-441B731F409E}" srcId="{FE936865-AB67-49E4-A8E6-08A413FB2CD8}" destId="{35579045-D378-4880-A4E4-4BD20E64664E}" srcOrd="0" destOrd="0" parTransId="{93E95B2F-10E9-4391-AE91-4CDC80DB4DF3}" sibTransId="{1DFBEB5F-BC30-45E8-BA16-96C87BACB708}"/>
    <dgm:cxn modelId="{8D3ADA78-99AA-4BDD-A676-D5A14881CB8A}" type="presOf" srcId="{FE936865-AB67-49E4-A8E6-08A413FB2CD8}" destId="{C9ADA96B-3613-41FC-A5A1-903F8C30053A}" srcOrd="0" destOrd="0" presId="urn:microsoft.com/office/officeart/2005/8/layout/vList2"/>
    <dgm:cxn modelId="{DCA7EF82-7499-4A37-87EB-C472C8B40BDE}" type="presOf" srcId="{35579045-D378-4880-A4E4-4BD20E64664E}" destId="{02111F70-498B-47D1-B5DF-6576DFB7E2EB}" srcOrd="0" destOrd="0" presId="urn:microsoft.com/office/officeart/2005/8/layout/vList2"/>
    <dgm:cxn modelId="{81D3BD83-15D4-4CD8-A1D4-04DCE001F364}" srcId="{FE936865-AB67-49E4-A8E6-08A413FB2CD8}" destId="{1916649C-06AC-49D4-A57E-E46026E3C6E2}" srcOrd="2" destOrd="0" parTransId="{332FE9F6-753A-4DFE-80BF-E5D25F611643}" sibTransId="{C4A2E112-49E2-49F5-A54B-37B32285A301}"/>
    <dgm:cxn modelId="{1F2E5E90-AC73-4468-869E-4E1883DB5154}" type="presOf" srcId="{1916649C-06AC-49D4-A57E-E46026E3C6E2}" destId="{C58F441E-ADD9-4F4B-98DA-4532258F0AEB}" srcOrd="0" destOrd="0" presId="urn:microsoft.com/office/officeart/2005/8/layout/vList2"/>
    <dgm:cxn modelId="{26ADA198-D286-42FD-A559-58181C5C6FCF}" type="presOf" srcId="{51F87B4D-D0E8-4BB2-90B1-3763418E9A47}" destId="{0F9F8474-62B7-4F75-BD5E-701A9DDA0F42}" srcOrd="0" destOrd="1" presId="urn:microsoft.com/office/officeart/2005/8/layout/vList2"/>
    <dgm:cxn modelId="{58C265B3-26BA-4CCA-A620-8CA71E0101F0}" srcId="{791E3748-73FA-4131-AC0D-9A0E8E7C3A93}" destId="{E6865460-2B28-4821-B8A8-52AEDCE0E7E7}" srcOrd="0" destOrd="0" parTransId="{6C58ECC6-156A-4137-8D5F-7AB6B4D6AB36}" sibTransId="{DD3EA01B-1977-4138-96CE-A5ECE468EFDD}"/>
    <dgm:cxn modelId="{5CCA3DE5-DE7D-427D-9EA3-725E87CF2C95}" srcId="{791E3748-73FA-4131-AC0D-9A0E8E7C3A93}" destId="{51203F36-477C-4C7B-A979-9A56B460A4AC}" srcOrd="2" destOrd="0" parTransId="{24218338-26A3-4BD9-89B2-BB2FB6CD80E6}" sibTransId="{0937E45E-8AAE-4B3B-BE6A-EA7629F4890E}"/>
    <dgm:cxn modelId="{F083D8F1-4EC4-4C8D-83DF-FFEED1962909}" type="presOf" srcId="{E6865460-2B28-4821-B8A8-52AEDCE0E7E7}" destId="{0F9F8474-62B7-4F75-BD5E-701A9DDA0F42}" srcOrd="0" destOrd="0" presId="urn:microsoft.com/office/officeart/2005/8/layout/vList2"/>
    <dgm:cxn modelId="{9D6AA4F9-F82A-4486-890E-91B6C1DA0F47}" srcId="{FE936865-AB67-49E4-A8E6-08A413FB2CD8}" destId="{4E283DCC-FDA1-45FF-8798-5F123CFA4A6E}" srcOrd="3" destOrd="0" parTransId="{2DAFA83E-C1C2-49BC-A727-EEC860FA7326}" sibTransId="{D7A17FDB-AEF0-42D2-8DC9-9CD43485A933}"/>
    <dgm:cxn modelId="{42AA07F8-CF49-4DA1-B27E-503FEEDE4467}" type="presParOf" srcId="{C9ADA96B-3613-41FC-A5A1-903F8C30053A}" destId="{02111F70-498B-47D1-B5DF-6576DFB7E2EB}" srcOrd="0" destOrd="0" presId="urn:microsoft.com/office/officeart/2005/8/layout/vList2"/>
    <dgm:cxn modelId="{D0D74AA7-3B5A-498C-B713-F495287DC5E9}" type="presParOf" srcId="{C9ADA96B-3613-41FC-A5A1-903F8C30053A}" destId="{1207E1F2-AE88-4D11-A008-8AEE61FBDC9E}" srcOrd="1" destOrd="0" presId="urn:microsoft.com/office/officeart/2005/8/layout/vList2"/>
    <dgm:cxn modelId="{B7564FFF-294A-4817-8BC7-0C95BE6B0FF2}" type="presParOf" srcId="{C9ADA96B-3613-41FC-A5A1-903F8C30053A}" destId="{0D901516-8F91-4A4F-9CB3-D7E9025F3CB4}" srcOrd="2" destOrd="0" presId="urn:microsoft.com/office/officeart/2005/8/layout/vList2"/>
    <dgm:cxn modelId="{41587F4F-47A4-4728-9067-8511AE235B2C}" type="presParOf" srcId="{C9ADA96B-3613-41FC-A5A1-903F8C30053A}" destId="{0F9F8474-62B7-4F75-BD5E-701A9DDA0F42}" srcOrd="3" destOrd="0" presId="urn:microsoft.com/office/officeart/2005/8/layout/vList2"/>
    <dgm:cxn modelId="{814539F1-5E02-4934-86C2-F180880EA9D2}" type="presParOf" srcId="{C9ADA96B-3613-41FC-A5A1-903F8C30053A}" destId="{C58F441E-ADD9-4F4B-98DA-4532258F0AEB}" srcOrd="4" destOrd="0" presId="urn:microsoft.com/office/officeart/2005/8/layout/vList2"/>
    <dgm:cxn modelId="{5923E0C4-4685-438C-8CD6-B67FA965D87A}" type="presParOf" srcId="{C9ADA96B-3613-41FC-A5A1-903F8C30053A}" destId="{80415FCE-791A-415A-8D80-66599930A38E}" srcOrd="5" destOrd="0" presId="urn:microsoft.com/office/officeart/2005/8/layout/vList2"/>
    <dgm:cxn modelId="{A500B248-A308-4355-B190-1A22C7FB6671}" type="presParOf" srcId="{C9ADA96B-3613-41FC-A5A1-903F8C30053A}" destId="{140D22FE-65BB-4AF4-BA27-09F9CFA9E7D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ADA6806-C394-49B4-9A87-F377F6725A5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8E3B23B-D21A-4894-B2F2-E9ED40376882}">
      <dgm:prSet/>
      <dgm:spPr/>
      <dgm:t>
        <a:bodyPr/>
        <a:lstStyle/>
        <a:p>
          <a:r>
            <a:rPr lang="en-US" dirty="0">
              <a:solidFill>
                <a:schemeClr val="accent1"/>
              </a:solidFill>
            </a:rPr>
            <a:t>Customer Service-Initial Eligibility: 877-262-1492 </a:t>
          </a:r>
        </a:p>
      </dgm:t>
    </dgm:pt>
    <dgm:pt modelId="{F02FA778-CEC2-4B67-A2B2-C1B7F5D56B0A}" type="parTrans" cxnId="{561E5A4A-98E9-47ED-8D41-C470768094DC}">
      <dgm:prSet/>
      <dgm:spPr/>
      <dgm:t>
        <a:bodyPr/>
        <a:lstStyle/>
        <a:p>
          <a:endParaRPr lang="en-US"/>
        </a:p>
      </dgm:t>
    </dgm:pt>
    <dgm:pt modelId="{F716D00F-A288-42D5-AA89-72583BC3D888}" type="sibTrans" cxnId="{561E5A4A-98E9-47ED-8D41-C470768094DC}">
      <dgm:prSet/>
      <dgm:spPr/>
      <dgm:t>
        <a:bodyPr/>
        <a:lstStyle/>
        <a:p>
          <a:endParaRPr lang="en-US"/>
        </a:p>
      </dgm:t>
    </dgm:pt>
    <dgm:pt modelId="{B191E041-A03C-495B-BB1E-4D439E9BE633}">
      <dgm:prSet/>
      <dgm:spPr/>
      <dgm:t>
        <a:bodyPr/>
        <a:lstStyle/>
        <a:p>
          <a:r>
            <a:rPr lang="en-US" dirty="0">
              <a:solidFill>
                <a:schemeClr val="accent1"/>
              </a:solidFill>
            </a:rPr>
            <a:t>Public Legislative Support line-all NCAA rules: </a:t>
          </a:r>
        </a:p>
        <a:p>
          <a:r>
            <a:rPr lang="en-US" dirty="0">
              <a:solidFill>
                <a:schemeClr val="accent1"/>
              </a:solidFill>
            </a:rPr>
            <a:t>317-917-6008</a:t>
          </a:r>
        </a:p>
      </dgm:t>
    </dgm:pt>
    <dgm:pt modelId="{266570B3-FA12-49B2-B1E3-0D2D16D92840}" type="parTrans" cxnId="{64C0F15C-1964-4B7B-8F3C-93473D4E850E}">
      <dgm:prSet/>
      <dgm:spPr/>
      <dgm:t>
        <a:bodyPr/>
        <a:lstStyle/>
        <a:p>
          <a:endParaRPr lang="en-US"/>
        </a:p>
      </dgm:t>
    </dgm:pt>
    <dgm:pt modelId="{FCF56931-947E-45BD-9E2B-9A4870C42852}" type="sibTrans" cxnId="{64C0F15C-1964-4B7B-8F3C-93473D4E850E}">
      <dgm:prSet/>
      <dgm:spPr/>
      <dgm:t>
        <a:bodyPr/>
        <a:lstStyle/>
        <a:p>
          <a:endParaRPr lang="en-US"/>
        </a:p>
      </dgm:t>
    </dgm:pt>
    <dgm:pt modelId="{3BE0713F-4413-4C07-B4CA-FE23BEDFD9BA}">
      <dgm:prSet/>
      <dgm:spPr/>
      <dgm:t>
        <a:bodyPr/>
        <a:lstStyle/>
        <a:p>
          <a:r>
            <a:rPr lang="en-US" dirty="0">
              <a:solidFill>
                <a:schemeClr val="accent1"/>
              </a:solidFill>
            </a:rPr>
            <a:t>9:00-5:00 EST Monday through Friday</a:t>
          </a:r>
        </a:p>
      </dgm:t>
    </dgm:pt>
    <dgm:pt modelId="{B7C96A5D-0C72-4628-8264-E8CD3EACF3DE}" type="parTrans" cxnId="{5FAA778A-7699-4022-8F84-B337FFA3063D}">
      <dgm:prSet/>
      <dgm:spPr/>
      <dgm:t>
        <a:bodyPr/>
        <a:lstStyle/>
        <a:p>
          <a:endParaRPr lang="en-US"/>
        </a:p>
      </dgm:t>
    </dgm:pt>
    <dgm:pt modelId="{FB3AEE5E-3C76-4E6C-B632-B534B3F89837}" type="sibTrans" cxnId="{5FAA778A-7699-4022-8F84-B337FFA3063D}">
      <dgm:prSet/>
      <dgm:spPr/>
      <dgm:t>
        <a:bodyPr/>
        <a:lstStyle/>
        <a:p>
          <a:endParaRPr lang="en-US"/>
        </a:p>
      </dgm:t>
    </dgm:pt>
    <dgm:pt modelId="{8C3AE198-1D71-4F75-8AF7-DD2F849FFAE2}">
      <dgm:prSet/>
      <dgm:spPr/>
      <dgm:t>
        <a:bodyPr/>
        <a:lstStyle/>
        <a:p>
          <a:r>
            <a:rPr lang="en-US" dirty="0">
              <a:solidFill>
                <a:schemeClr val="accent1"/>
              </a:solidFill>
            </a:rPr>
            <a:t>Registration and access to FAQ’s </a:t>
          </a:r>
        </a:p>
      </dgm:t>
    </dgm:pt>
    <dgm:pt modelId="{B0B2505A-328A-48CD-94BF-386525A0B0F8}" type="parTrans" cxnId="{4B1E6FC4-AE0C-4160-BE8A-EF874BAA4E31}">
      <dgm:prSet/>
      <dgm:spPr/>
      <dgm:t>
        <a:bodyPr/>
        <a:lstStyle/>
        <a:p>
          <a:endParaRPr lang="en-US"/>
        </a:p>
      </dgm:t>
    </dgm:pt>
    <dgm:pt modelId="{68688121-54C8-4C50-ADD2-992072579A9B}" type="sibTrans" cxnId="{4B1E6FC4-AE0C-4160-BE8A-EF874BAA4E31}">
      <dgm:prSet/>
      <dgm:spPr/>
      <dgm:t>
        <a:bodyPr/>
        <a:lstStyle/>
        <a:p>
          <a:endParaRPr lang="en-US"/>
        </a:p>
      </dgm:t>
    </dgm:pt>
    <dgm:pt modelId="{EE6BCF10-AA5B-47A6-9A92-3119617A1CC7}">
      <dgm:prSet/>
      <dgm:spPr/>
      <dgm:t>
        <a:bodyPr/>
        <a:lstStyle/>
        <a:p>
          <a:r>
            <a:rPr lang="en-US"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www.eligibilitycenter.org</a:t>
          </a:r>
          <a:endParaRPr lang="en-US" dirty="0">
            <a:solidFill>
              <a:schemeClr val="accent1"/>
            </a:solidFill>
          </a:endParaRPr>
        </a:p>
      </dgm:t>
    </dgm:pt>
    <dgm:pt modelId="{16F459BB-670A-4D86-824D-52AFABD52D4B}" type="parTrans" cxnId="{1F14ADA7-3FAE-4850-9D84-43CFE5B549F4}">
      <dgm:prSet/>
      <dgm:spPr/>
      <dgm:t>
        <a:bodyPr/>
        <a:lstStyle/>
        <a:p>
          <a:endParaRPr lang="en-US"/>
        </a:p>
      </dgm:t>
    </dgm:pt>
    <dgm:pt modelId="{0CF09614-2B6D-4A95-9823-39341812C0A5}" type="sibTrans" cxnId="{1F14ADA7-3FAE-4850-9D84-43CFE5B549F4}">
      <dgm:prSet/>
      <dgm:spPr/>
      <dgm:t>
        <a:bodyPr/>
        <a:lstStyle/>
        <a:p>
          <a:endParaRPr lang="en-US"/>
        </a:p>
      </dgm:t>
    </dgm:pt>
    <dgm:pt modelId="{58DDF3A3-25A0-48F8-92F1-0FC31143D489}">
      <dgm:prSet/>
      <dgm:spPr/>
      <dgm:t>
        <a:bodyPr/>
        <a:lstStyle/>
        <a:p>
          <a:r>
            <a:rPr lang="en-US" dirty="0">
              <a:solidFill>
                <a:schemeClr val="accent1"/>
              </a:solidFill>
            </a:rPr>
            <a:t>Guide for the College Bound Student Athlete</a:t>
          </a:r>
        </a:p>
      </dgm:t>
    </dgm:pt>
    <dgm:pt modelId="{61B67302-BE97-4C6B-9286-7C9E45568A44}" type="parTrans" cxnId="{B11E5210-A04C-4B6F-89E7-F760513DF96E}">
      <dgm:prSet/>
      <dgm:spPr/>
      <dgm:t>
        <a:bodyPr/>
        <a:lstStyle/>
        <a:p>
          <a:endParaRPr lang="en-US"/>
        </a:p>
      </dgm:t>
    </dgm:pt>
    <dgm:pt modelId="{9D1DD5F9-43D5-4A82-ADED-6FE75EB73BDB}" type="sibTrans" cxnId="{B11E5210-A04C-4B6F-89E7-F760513DF96E}">
      <dgm:prSet/>
      <dgm:spPr/>
      <dgm:t>
        <a:bodyPr/>
        <a:lstStyle/>
        <a:p>
          <a:endParaRPr lang="en-US"/>
        </a:p>
      </dgm:t>
    </dgm:pt>
    <dgm:pt modelId="{43651B17-3B3F-419A-8569-91B78FDAAF6B}">
      <dgm:prSet/>
      <dgm:spPr/>
      <dgm:t>
        <a:bodyPr/>
        <a:lstStyle/>
        <a:p>
          <a:r>
            <a:rPr lang="en-US" dirty="0">
              <a:solidFill>
                <a:schemeClr val="accent1"/>
              </a:solidFill>
            </a:rPr>
            <a:t>Two-Year Transfer Guide </a:t>
          </a:r>
        </a:p>
      </dgm:t>
    </dgm:pt>
    <dgm:pt modelId="{D74F0E62-BEE2-4D7D-AA28-25345ED102F7}" type="parTrans" cxnId="{85A432B4-6FF8-41BA-A2D8-FECF0F8E71EC}">
      <dgm:prSet/>
      <dgm:spPr/>
      <dgm:t>
        <a:bodyPr/>
        <a:lstStyle/>
        <a:p>
          <a:endParaRPr lang="en-US"/>
        </a:p>
      </dgm:t>
    </dgm:pt>
    <dgm:pt modelId="{FDA5F9B5-6C9B-44BA-9F42-5CA35CBA0588}" type="sibTrans" cxnId="{85A432B4-6FF8-41BA-A2D8-FECF0F8E71EC}">
      <dgm:prSet/>
      <dgm:spPr/>
      <dgm:t>
        <a:bodyPr/>
        <a:lstStyle/>
        <a:p>
          <a:endParaRPr lang="en-US"/>
        </a:p>
      </dgm:t>
    </dgm:pt>
    <dgm:pt modelId="{A63125DD-8739-4536-8DE5-A4D130A92D90}">
      <dgm:prSet/>
      <dgm:spPr/>
      <dgm:t>
        <a:bodyPr/>
        <a:lstStyle/>
        <a:p>
          <a:r>
            <a:rPr lang="en-US" dirty="0">
              <a:solidFill>
                <a:schemeClr val="accent1"/>
              </a:solidFill>
            </a:rPr>
            <a:t>Administrator assistance (college administrators only please)</a:t>
          </a:r>
        </a:p>
      </dgm:t>
    </dgm:pt>
    <dgm:pt modelId="{0F2143D6-B20F-4F97-8ECD-C86D8B01FC83}" type="parTrans" cxnId="{383238DC-C3BD-41ED-BC46-2D19EEC46285}">
      <dgm:prSet/>
      <dgm:spPr/>
      <dgm:t>
        <a:bodyPr/>
        <a:lstStyle/>
        <a:p>
          <a:endParaRPr lang="en-US"/>
        </a:p>
      </dgm:t>
    </dgm:pt>
    <dgm:pt modelId="{6CC826D2-DF2C-423E-8C0C-C3E9D89E41EA}" type="sibTrans" cxnId="{383238DC-C3BD-41ED-BC46-2D19EEC46285}">
      <dgm:prSet/>
      <dgm:spPr/>
      <dgm:t>
        <a:bodyPr/>
        <a:lstStyle/>
        <a:p>
          <a:endParaRPr lang="en-US"/>
        </a:p>
      </dgm:t>
    </dgm:pt>
    <dgm:pt modelId="{8C625CCC-739B-44C2-9BB3-81DCBDDF1A82}">
      <dgm:prSet/>
      <dgm:spPr/>
      <dgm:t>
        <a:bodyPr/>
        <a:lstStyle/>
        <a:p>
          <a:r>
            <a:rPr lang="en-US" dirty="0">
              <a:solidFill>
                <a:schemeClr val="accent1"/>
              </a:solidFill>
            </a:rPr>
            <a:t>Email: </a:t>
          </a:r>
          <a:r>
            <a:rPr lang="en-US"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ecinfo@ncaa.org</a:t>
          </a:r>
          <a:r>
            <a:rPr lang="en-US" dirty="0">
              <a:solidFill>
                <a:schemeClr val="accent1"/>
              </a:solidFill>
            </a:rPr>
            <a:t> </a:t>
          </a:r>
        </a:p>
      </dgm:t>
    </dgm:pt>
    <dgm:pt modelId="{9BF8FC9C-6E6E-4B30-82F5-801DE2926A3A}" type="parTrans" cxnId="{290AE8CE-C4C0-4B23-A3B2-A2CBD128DB95}">
      <dgm:prSet/>
      <dgm:spPr/>
      <dgm:t>
        <a:bodyPr/>
        <a:lstStyle/>
        <a:p>
          <a:endParaRPr lang="en-US"/>
        </a:p>
      </dgm:t>
    </dgm:pt>
    <dgm:pt modelId="{29CB60AC-85E1-4B23-9ED3-3426BA5103A1}" type="sibTrans" cxnId="{290AE8CE-C4C0-4B23-A3B2-A2CBD128DB95}">
      <dgm:prSet/>
      <dgm:spPr/>
      <dgm:t>
        <a:bodyPr/>
        <a:lstStyle/>
        <a:p>
          <a:endParaRPr lang="en-US"/>
        </a:p>
      </dgm:t>
    </dgm:pt>
    <dgm:pt modelId="{F9884B27-F8AC-4B58-A20F-76ADB0F25B04}" type="pres">
      <dgm:prSet presAssocID="{EADA6806-C394-49B4-9A87-F377F6725A5C}" presName="linear" presStyleCnt="0">
        <dgm:presLayoutVars>
          <dgm:animLvl val="lvl"/>
          <dgm:resizeHandles val="exact"/>
        </dgm:presLayoutVars>
      </dgm:prSet>
      <dgm:spPr/>
    </dgm:pt>
    <dgm:pt modelId="{565FEBF9-1D8B-474E-B258-655944057073}" type="pres">
      <dgm:prSet presAssocID="{38E3B23B-D21A-4894-B2F2-E9ED40376882}" presName="parentText" presStyleLbl="node1" presStyleIdx="0" presStyleCnt="4">
        <dgm:presLayoutVars>
          <dgm:chMax val="0"/>
          <dgm:bulletEnabled val="1"/>
        </dgm:presLayoutVars>
      </dgm:prSet>
      <dgm:spPr/>
    </dgm:pt>
    <dgm:pt modelId="{D21BDCCD-B10B-4790-8F3F-7E26EF996229}" type="pres">
      <dgm:prSet presAssocID="{F716D00F-A288-42D5-AA89-72583BC3D888}" presName="spacer" presStyleCnt="0"/>
      <dgm:spPr/>
    </dgm:pt>
    <dgm:pt modelId="{454CAA9F-FD43-4A7E-9E39-B42C03AAC1B5}" type="pres">
      <dgm:prSet presAssocID="{B191E041-A03C-495B-BB1E-4D439E9BE633}" presName="parentText" presStyleLbl="node1" presStyleIdx="1" presStyleCnt="4">
        <dgm:presLayoutVars>
          <dgm:chMax val="0"/>
          <dgm:bulletEnabled val="1"/>
        </dgm:presLayoutVars>
      </dgm:prSet>
      <dgm:spPr/>
    </dgm:pt>
    <dgm:pt modelId="{FF98FCC1-ABB7-41B9-8629-DE7BC0488D5D}" type="pres">
      <dgm:prSet presAssocID="{B191E041-A03C-495B-BB1E-4D439E9BE633}" presName="childText" presStyleLbl="revTx" presStyleIdx="0" presStyleCnt="3">
        <dgm:presLayoutVars>
          <dgm:bulletEnabled val="1"/>
        </dgm:presLayoutVars>
      </dgm:prSet>
      <dgm:spPr/>
    </dgm:pt>
    <dgm:pt modelId="{54F60A09-6AEF-4A64-9822-7F2E53F49AC8}" type="pres">
      <dgm:prSet presAssocID="{8C3AE198-1D71-4F75-8AF7-DD2F849FFAE2}" presName="parentText" presStyleLbl="node1" presStyleIdx="2" presStyleCnt="4">
        <dgm:presLayoutVars>
          <dgm:chMax val="0"/>
          <dgm:bulletEnabled val="1"/>
        </dgm:presLayoutVars>
      </dgm:prSet>
      <dgm:spPr/>
    </dgm:pt>
    <dgm:pt modelId="{CBAB311B-60E8-46EF-A5AC-E650EBEE3176}" type="pres">
      <dgm:prSet presAssocID="{8C3AE198-1D71-4F75-8AF7-DD2F849FFAE2}" presName="childText" presStyleLbl="revTx" presStyleIdx="1" presStyleCnt="3">
        <dgm:presLayoutVars>
          <dgm:bulletEnabled val="1"/>
        </dgm:presLayoutVars>
      </dgm:prSet>
      <dgm:spPr/>
    </dgm:pt>
    <dgm:pt modelId="{E9D1CB46-DAD2-4B38-A53C-61D716127212}" type="pres">
      <dgm:prSet presAssocID="{A63125DD-8739-4536-8DE5-A4D130A92D90}" presName="parentText" presStyleLbl="node1" presStyleIdx="3" presStyleCnt="4">
        <dgm:presLayoutVars>
          <dgm:chMax val="0"/>
          <dgm:bulletEnabled val="1"/>
        </dgm:presLayoutVars>
      </dgm:prSet>
      <dgm:spPr/>
    </dgm:pt>
    <dgm:pt modelId="{A5D425EB-0B07-4A2E-A598-1FF665A38973}" type="pres">
      <dgm:prSet presAssocID="{A63125DD-8739-4536-8DE5-A4D130A92D90}" presName="childText" presStyleLbl="revTx" presStyleIdx="2" presStyleCnt="3">
        <dgm:presLayoutVars>
          <dgm:bulletEnabled val="1"/>
        </dgm:presLayoutVars>
      </dgm:prSet>
      <dgm:spPr/>
    </dgm:pt>
  </dgm:ptLst>
  <dgm:cxnLst>
    <dgm:cxn modelId="{B9729609-FE54-4C21-91C7-269BE8CA62E6}" type="presOf" srcId="{43651B17-3B3F-419A-8569-91B78FDAAF6B}" destId="{CBAB311B-60E8-46EF-A5AC-E650EBEE3176}" srcOrd="0" destOrd="2" presId="urn:microsoft.com/office/officeart/2005/8/layout/vList2"/>
    <dgm:cxn modelId="{3D68240E-6DFE-4734-9EBD-E997D624DC96}" type="presOf" srcId="{58DDF3A3-25A0-48F8-92F1-0FC31143D489}" destId="{CBAB311B-60E8-46EF-A5AC-E650EBEE3176}" srcOrd="0" destOrd="1" presId="urn:microsoft.com/office/officeart/2005/8/layout/vList2"/>
    <dgm:cxn modelId="{B11E5210-A04C-4B6F-89E7-F760513DF96E}" srcId="{8C3AE198-1D71-4F75-8AF7-DD2F849FFAE2}" destId="{58DDF3A3-25A0-48F8-92F1-0FC31143D489}" srcOrd="1" destOrd="0" parTransId="{61B67302-BE97-4C6B-9286-7C9E45568A44}" sibTransId="{9D1DD5F9-43D5-4A82-ADED-6FE75EB73BDB}"/>
    <dgm:cxn modelId="{C6E0932F-6974-44F5-8391-2DD5A7E20125}" type="presOf" srcId="{EE6BCF10-AA5B-47A6-9A92-3119617A1CC7}" destId="{CBAB311B-60E8-46EF-A5AC-E650EBEE3176}" srcOrd="0" destOrd="0" presId="urn:microsoft.com/office/officeart/2005/8/layout/vList2"/>
    <dgm:cxn modelId="{D51F7632-D8AB-4354-B8C7-23D4281DDDCE}" type="presOf" srcId="{A63125DD-8739-4536-8DE5-A4D130A92D90}" destId="{E9D1CB46-DAD2-4B38-A53C-61D716127212}" srcOrd="0" destOrd="0" presId="urn:microsoft.com/office/officeart/2005/8/layout/vList2"/>
    <dgm:cxn modelId="{64C0F15C-1964-4B7B-8F3C-93473D4E850E}" srcId="{EADA6806-C394-49B4-9A87-F377F6725A5C}" destId="{B191E041-A03C-495B-BB1E-4D439E9BE633}" srcOrd="1" destOrd="0" parTransId="{266570B3-FA12-49B2-B1E3-0D2D16D92840}" sibTransId="{FCF56931-947E-45BD-9E2B-9A4870C42852}"/>
    <dgm:cxn modelId="{C7C6CA67-04CC-47F1-97C4-1AA125A43C32}" type="presOf" srcId="{EADA6806-C394-49B4-9A87-F377F6725A5C}" destId="{F9884B27-F8AC-4B58-A20F-76ADB0F25B04}" srcOrd="0" destOrd="0" presId="urn:microsoft.com/office/officeart/2005/8/layout/vList2"/>
    <dgm:cxn modelId="{561E5A4A-98E9-47ED-8D41-C470768094DC}" srcId="{EADA6806-C394-49B4-9A87-F377F6725A5C}" destId="{38E3B23B-D21A-4894-B2F2-E9ED40376882}" srcOrd="0" destOrd="0" parTransId="{F02FA778-CEC2-4B67-A2B2-C1B7F5D56B0A}" sibTransId="{F716D00F-A288-42D5-AA89-72583BC3D888}"/>
    <dgm:cxn modelId="{5FAA778A-7699-4022-8F84-B337FFA3063D}" srcId="{B191E041-A03C-495B-BB1E-4D439E9BE633}" destId="{3BE0713F-4413-4C07-B4CA-FE23BEDFD9BA}" srcOrd="0" destOrd="0" parTransId="{B7C96A5D-0C72-4628-8264-E8CD3EACF3DE}" sibTransId="{FB3AEE5E-3C76-4E6C-B632-B534B3F89837}"/>
    <dgm:cxn modelId="{1F14ADA7-3FAE-4850-9D84-43CFE5B549F4}" srcId="{8C3AE198-1D71-4F75-8AF7-DD2F849FFAE2}" destId="{EE6BCF10-AA5B-47A6-9A92-3119617A1CC7}" srcOrd="0" destOrd="0" parTransId="{16F459BB-670A-4D86-824D-52AFABD52D4B}" sibTransId="{0CF09614-2B6D-4A95-9823-39341812C0A5}"/>
    <dgm:cxn modelId="{726793B3-1AD2-42CA-9448-3F06C1856689}" type="presOf" srcId="{8C3AE198-1D71-4F75-8AF7-DD2F849FFAE2}" destId="{54F60A09-6AEF-4A64-9822-7F2E53F49AC8}" srcOrd="0" destOrd="0" presId="urn:microsoft.com/office/officeart/2005/8/layout/vList2"/>
    <dgm:cxn modelId="{85A432B4-6FF8-41BA-A2D8-FECF0F8E71EC}" srcId="{8C3AE198-1D71-4F75-8AF7-DD2F849FFAE2}" destId="{43651B17-3B3F-419A-8569-91B78FDAAF6B}" srcOrd="2" destOrd="0" parTransId="{D74F0E62-BEE2-4D7D-AA28-25345ED102F7}" sibTransId="{FDA5F9B5-6C9B-44BA-9F42-5CA35CBA0588}"/>
    <dgm:cxn modelId="{4B1E6FC4-AE0C-4160-BE8A-EF874BAA4E31}" srcId="{EADA6806-C394-49B4-9A87-F377F6725A5C}" destId="{8C3AE198-1D71-4F75-8AF7-DD2F849FFAE2}" srcOrd="2" destOrd="0" parTransId="{B0B2505A-328A-48CD-94BF-386525A0B0F8}" sibTransId="{68688121-54C8-4C50-ADD2-992072579A9B}"/>
    <dgm:cxn modelId="{74421BC5-44FC-42C3-8176-77C699855C4E}" type="presOf" srcId="{B191E041-A03C-495B-BB1E-4D439E9BE633}" destId="{454CAA9F-FD43-4A7E-9E39-B42C03AAC1B5}" srcOrd="0" destOrd="0" presId="urn:microsoft.com/office/officeart/2005/8/layout/vList2"/>
    <dgm:cxn modelId="{290AE8CE-C4C0-4B23-A3B2-A2CBD128DB95}" srcId="{A63125DD-8739-4536-8DE5-A4D130A92D90}" destId="{8C625CCC-739B-44C2-9BB3-81DCBDDF1A82}" srcOrd="0" destOrd="0" parTransId="{9BF8FC9C-6E6E-4B30-82F5-801DE2926A3A}" sibTransId="{29CB60AC-85E1-4B23-9ED3-3426BA5103A1}"/>
    <dgm:cxn modelId="{820B92D6-3393-4B93-BC10-2DA4EB862A18}" type="presOf" srcId="{8C625CCC-739B-44C2-9BB3-81DCBDDF1A82}" destId="{A5D425EB-0B07-4A2E-A598-1FF665A38973}" srcOrd="0" destOrd="0" presId="urn:microsoft.com/office/officeart/2005/8/layout/vList2"/>
    <dgm:cxn modelId="{383238DC-C3BD-41ED-BC46-2D19EEC46285}" srcId="{EADA6806-C394-49B4-9A87-F377F6725A5C}" destId="{A63125DD-8739-4536-8DE5-A4D130A92D90}" srcOrd="3" destOrd="0" parTransId="{0F2143D6-B20F-4F97-8ECD-C86D8B01FC83}" sibTransId="{6CC826D2-DF2C-423E-8C0C-C3E9D89E41EA}"/>
    <dgm:cxn modelId="{CC04E2EE-6940-4A07-844B-FE264E5AE122}" type="presOf" srcId="{3BE0713F-4413-4C07-B4CA-FE23BEDFD9BA}" destId="{FF98FCC1-ABB7-41B9-8629-DE7BC0488D5D}" srcOrd="0" destOrd="0" presId="urn:microsoft.com/office/officeart/2005/8/layout/vList2"/>
    <dgm:cxn modelId="{A0A418F1-92FE-40C2-AD6D-0AE3B6F1505F}" type="presOf" srcId="{38E3B23B-D21A-4894-B2F2-E9ED40376882}" destId="{565FEBF9-1D8B-474E-B258-655944057073}" srcOrd="0" destOrd="0" presId="urn:microsoft.com/office/officeart/2005/8/layout/vList2"/>
    <dgm:cxn modelId="{CEF2CA7C-ACA5-4974-A30F-A719DA9159FA}" type="presParOf" srcId="{F9884B27-F8AC-4B58-A20F-76ADB0F25B04}" destId="{565FEBF9-1D8B-474E-B258-655944057073}" srcOrd="0" destOrd="0" presId="urn:microsoft.com/office/officeart/2005/8/layout/vList2"/>
    <dgm:cxn modelId="{5951CBCB-D6D1-4BBE-999C-1FB959EF9E7D}" type="presParOf" srcId="{F9884B27-F8AC-4B58-A20F-76ADB0F25B04}" destId="{D21BDCCD-B10B-4790-8F3F-7E26EF996229}" srcOrd="1" destOrd="0" presId="urn:microsoft.com/office/officeart/2005/8/layout/vList2"/>
    <dgm:cxn modelId="{C41FF16A-90BF-4BE4-B1A5-536F0FBC9123}" type="presParOf" srcId="{F9884B27-F8AC-4B58-A20F-76ADB0F25B04}" destId="{454CAA9F-FD43-4A7E-9E39-B42C03AAC1B5}" srcOrd="2" destOrd="0" presId="urn:microsoft.com/office/officeart/2005/8/layout/vList2"/>
    <dgm:cxn modelId="{B6A3EC4A-1E5F-4E73-B63F-3D4FA3B07C84}" type="presParOf" srcId="{F9884B27-F8AC-4B58-A20F-76ADB0F25B04}" destId="{FF98FCC1-ABB7-41B9-8629-DE7BC0488D5D}" srcOrd="3" destOrd="0" presId="urn:microsoft.com/office/officeart/2005/8/layout/vList2"/>
    <dgm:cxn modelId="{F973EFF7-95FC-4019-ABCE-3E8A4570A8C2}" type="presParOf" srcId="{F9884B27-F8AC-4B58-A20F-76ADB0F25B04}" destId="{54F60A09-6AEF-4A64-9822-7F2E53F49AC8}" srcOrd="4" destOrd="0" presId="urn:microsoft.com/office/officeart/2005/8/layout/vList2"/>
    <dgm:cxn modelId="{D6FFE6A1-6F11-496C-9C1A-8DB6F34FD1DD}" type="presParOf" srcId="{F9884B27-F8AC-4B58-A20F-76ADB0F25B04}" destId="{CBAB311B-60E8-46EF-A5AC-E650EBEE3176}" srcOrd="5" destOrd="0" presId="urn:microsoft.com/office/officeart/2005/8/layout/vList2"/>
    <dgm:cxn modelId="{3A03FA35-B74E-4702-B941-799BAC82DB04}" type="presParOf" srcId="{F9884B27-F8AC-4B58-A20F-76ADB0F25B04}" destId="{E9D1CB46-DAD2-4B38-A53C-61D716127212}" srcOrd="6" destOrd="0" presId="urn:microsoft.com/office/officeart/2005/8/layout/vList2"/>
    <dgm:cxn modelId="{1B455A3B-44D5-4AF5-8A7F-7841F41F2140}" type="presParOf" srcId="{F9884B27-F8AC-4B58-A20F-76ADB0F25B04}" destId="{A5D425EB-0B07-4A2E-A598-1FF665A3897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12939F-FA4A-4164-9612-5E540551D1E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1C32D92-9206-43FA-BDAD-3B41AD5D6FAE}">
      <dgm:prSet phldrT="[Text]"/>
      <dgm:spPr/>
      <dgm:t>
        <a:bodyPr/>
        <a:lstStyle/>
        <a:p>
          <a:r>
            <a:rPr lang="en-US" b="1" dirty="0">
              <a:solidFill>
                <a:schemeClr val="bg1"/>
              </a:solidFill>
              <a:latin typeface="Helvetica" panose="020B0604020202020204" pitchFamily="34" charset="0"/>
              <a:cs typeface="Helvetica" panose="020B0604020202020204" pitchFamily="34" charset="0"/>
            </a:rPr>
            <a:t>2-4 Transfers </a:t>
          </a:r>
          <a:r>
            <a:rPr lang="en-US" b="1" i="1" u="sng" dirty="0">
              <a:solidFill>
                <a:schemeClr val="bg1"/>
              </a:solidFill>
              <a:latin typeface="Helvetica" panose="020B0604020202020204" pitchFamily="34" charset="0"/>
              <a:cs typeface="Helvetica" panose="020B0604020202020204" pitchFamily="34" charset="0"/>
            </a:rPr>
            <a:t>PE Activity</a:t>
          </a:r>
          <a:r>
            <a:rPr lang="en-US" b="1" dirty="0">
              <a:solidFill>
                <a:schemeClr val="bg1"/>
              </a:solidFill>
              <a:latin typeface="Helvetica" panose="020B0604020202020204" pitchFamily="34" charset="0"/>
              <a:cs typeface="Helvetica" panose="020B0604020202020204" pitchFamily="34" charset="0"/>
            </a:rPr>
            <a:t> Requirements</a:t>
          </a:r>
        </a:p>
      </dgm:t>
    </dgm:pt>
    <dgm:pt modelId="{08CBC96C-8E5E-4E35-BD32-FDC06E74BDE2}" type="parTrans" cxnId="{43A3A899-0A99-4948-B991-3193FEBC2054}">
      <dgm:prSet/>
      <dgm:spPr/>
      <dgm:t>
        <a:bodyPr/>
        <a:lstStyle/>
        <a:p>
          <a:endParaRPr lang="en-US">
            <a:solidFill>
              <a:schemeClr val="bg1"/>
            </a:solidFill>
          </a:endParaRPr>
        </a:p>
      </dgm:t>
    </dgm:pt>
    <dgm:pt modelId="{D7BDC886-E6D9-48C4-95DC-B91FF8C787BA}" type="sibTrans" cxnId="{43A3A899-0A99-4948-B991-3193FEBC2054}">
      <dgm:prSet/>
      <dgm:spPr/>
      <dgm:t>
        <a:bodyPr/>
        <a:lstStyle/>
        <a:p>
          <a:endParaRPr lang="en-US">
            <a:solidFill>
              <a:schemeClr val="bg1"/>
            </a:solidFill>
          </a:endParaRPr>
        </a:p>
      </dgm:t>
    </dgm:pt>
    <dgm:pt modelId="{75F4A822-64D3-4E0E-8825-AD3CA336AB7E}">
      <dgm:prSet/>
      <dgm:spPr/>
      <dgm:t>
        <a:bodyPr/>
        <a:lstStyle/>
        <a:p>
          <a:r>
            <a:rPr lang="en-US" dirty="0">
              <a:solidFill>
                <a:schemeClr val="bg1"/>
              </a:solidFill>
              <a:latin typeface="Helvetica" panose="020B0604020202020204" pitchFamily="34" charset="0"/>
              <a:cs typeface="Helvetica" panose="020B0604020202020204" pitchFamily="34" charset="0"/>
            </a:rPr>
            <a:t>Nonqualifier</a:t>
          </a:r>
          <a:r>
            <a:rPr lang="en-US" dirty="0">
              <a:solidFill>
                <a:schemeClr val="bg1"/>
              </a:solidFill>
            </a:rPr>
            <a:t> </a:t>
          </a:r>
        </a:p>
      </dgm:t>
    </dgm:pt>
    <dgm:pt modelId="{1C71DEBE-1809-4CF4-9061-60DCFF3623FB}" type="parTrans" cxnId="{2E3B167A-59BD-4357-9237-DC8617E33D31}">
      <dgm:prSet/>
      <dgm:spPr/>
      <dgm:t>
        <a:bodyPr/>
        <a:lstStyle/>
        <a:p>
          <a:endParaRPr lang="en-US">
            <a:solidFill>
              <a:schemeClr val="bg1"/>
            </a:solidFill>
          </a:endParaRPr>
        </a:p>
      </dgm:t>
    </dgm:pt>
    <dgm:pt modelId="{EC7F817D-6D35-437A-B9A3-F9441F995076}" type="sibTrans" cxnId="{2E3B167A-59BD-4357-9237-DC8617E33D31}">
      <dgm:prSet/>
      <dgm:spPr/>
      <dgm:t>
        <a:bodyPr/>
        <a:lstStyle/>
        <a:p>
          <a:endParaRPr lang="en-US">
            <a:solidFill>
              <a:schemeClr val="bg1"/>
            </a:solidFill>
          </a:endParaRPr>
        </a:p>
      </dgm:t>
    </dgm:pt>
    <dgm:pt modelId="{688E732D-F4D7-4E44-9A83-0C5E143E7693}">
      <dgm:prSet/>
      <dgm:spPr/>
      <dgm:t>
        <a:bodyPr/>
        <a:lstStyle/>
        <a:p>
          <a:r>
            <a:rPr lang="en-US" dirty="0">
              <a:solidFill>
                <a:schemeClr val="bg1"/>
              </a:solidFill>
              <a:latin typeface="Helvetica" panose="020B0604020202020204" pitchFamily="34" charset="0"/>
              <a:cs typeface="Helvetica" panose="020B0604020202020204" pitchFamily="34" charset="0"/>
            </a:rPr>
            <a:t>Qualifier</a:t>
          </a:r>
        </a:p>
      </dgm:t>
    </dgm:pt>
    <dgm:pt modelId="{158D0D51-9EB8-4DF4-9C7A-A86BF231271D}" type="sibTrans" cxnId="{A08D1AAF-D82A-471A-9905-BE169C56E200}">
      <dgm:prSet/>
      <dgm:spPr/>
      <dgm:t>
        <a:bodyPr/>
        <a:lstStyle/>
        <a:p>
          <a:endParaRPr lang="en-US">
            <a:solidFill>
              <a:schemeClr val="bg1"/>
            </a:solidFill>
          </a:endParaRPr>
        </a:p>
      </dgm:t>
    </dgm:pt>
    <dgm:pt modelId="{7D4100DF-CA4E-4A60-A7E2-87D48D912CC0}" type="parTrans" cxnId="{A08D1AAF-D82A-471A-9905-BE169C56E200}">
      <dgm:prSet/>
      <dgm:spPr/>
      <dgm:t>
        <a:bodyPr/>
        <a:lstStyle/>
        <a:p>
          <a:endParaRPr lang="en-US">
            <a:solidFill>
              <a:schemeClr val="bg1"/>
            </a:solidFill>
          </a:endParaRPr>
        </a:p>
      </dgm:t>
    </dgm:pt>
    <dgm:pt modelId="{FF20B6D2-0E95-42F1-8AD0-5AAFA7DFBFC2}">
      <dgm:prSet custT="1"/>
      <dgm:spPr/>
      <dgm:t>
        <a:bodyPr/>
        <a:lstStyle/>
        <a:p>
          <a:pPr algn="ctr"/>
          <a:r>
            <a:rPr lang="en-US" sz="2600" dirty="0">
              <a:solidFill>
                <a:schemeClr val="bg1"/>
              </a:solidFill>
              <a:latin typeface="Helvetica" panose="020B0604020202020204" pitchFamily="34" charset="0"/>
              <a:cs typeface="Helvetica" panose="020B0604020202020204" pitchFamily="34" charset="0"/>
            </a:rPr>
            <a:t>Limit of two hours of physical education activity coursework.*</a:t>
          </a:r>
        </a:p>
        <a:p>
          <a:pPr algn="ctr"/>
          <a:r>
            <a:rPr lang="en-US" sz="2600" dirty="0">
              <a:solidFill>
                <a:schemeClr val="bg1"/>
              </a:solidFill>
              <a:latin typeface="Helvetica" panose="020B0604020202020204" pitchFamily="34" charset="0"/>
              <a:cs typeface="Helvetica" panose="020B0604020202020204" pitchFamily="34" charset="0"/>
            </a:rPr>
            <a:t>Excess hours removed from transfer credit total AND GPA calculation.</a:t>
          </a:r>
        </a:p>
        <a:p>
          <a:pPr algn="ctr"/>
          <a:endParaRPr lang="en-US" sz="2600" dirty="0">
            <a:solidFill>
              <a:schemeClr val="bg1"/>
            </a:solidFill>
            <a:latin typeface="Helvetica" panose="020B0604020202020204" pitchFamily="34" charset="0"/>
            <a:cs typeface="Helvetica" panose="020B0604020202020204" pitchFamily="34" charset="0"/>
          </a:endParaRPr>
        </a:p>
        <a:p>
          <a:pPr algn="ctr"/>
          <a:r>
            <a:rPr lang="en-US" sz="2400" dirty="0">
              <a:solidFill>
                <a:schemeClr val="bg1"/>
              </a:solidFill>
              <a:latin typeface="Helvetica" panose="020B0604020202020204" pitchFamily="34" charset="0"/>
              <a:cs typeface="Helvetica" panose="020B0604020202020204" pitchFamily="34" charset="0"/>
            </a:rPr>
            <a:t>*See Physical education/education degree at certifying institution exception.</a:t>
          </a:r>
        </a:p>
      </dgm:t>
    </dgm:pt>
    <dgm:pt modelId="{06CA38A6-1B53-4507-BE0F-3DA01B8071F4}" type="parTrans" cxnId="{2D23D4A8-5818-4ACA-90DB-5E7D462CD63C}">
      <dgm:prSet/>
      <dgm:spPr/>
      <dgm:t>
        <a:bodyPr/>
        <a:lstStyle/>
        <a:p>
          <a:endParaRPr lang="en-US">
            <a:solidFill>
              <a:schemeClr val="bg1"/>
            </a:solidFill>
          </a:endParaRPr>
        </a:p>
      </dgm:t>
    </dgm:pt>
    <dgm:pt modelId="{7E63BED0-D11C-4A9F-9E65-7CC92A3A7333}" type="sibTrans" cxnId="{2D23D4A8-5818-4ACA-90DB-5E7D462CD63C}">
      <dgm:prSet/>
      <dgm:spPr/>
      <dgm:t>
        <a:bodyPr/>
        <a:lstStyle/>
        <a:p>
          <a:endParaRPr lang="en-US">
            <a:solidFill>
              <a:schemeClr val="bg1"/>
            </a:solidFill>
          </a:endParaRPr>
        </a:p>
      </dgm:t>
    </dgm:pt>
    <dgm:pt modelId="{F8386997-65A7-47CA-855D-77C04C8400FD}">
      <dgm:prSet/>
      <dgm:spPr/>
      <dgm:t>
        <a:bodyPr/>
        <a:lstStyle/>
        <a:p>
          <a:r>
            <a:rPr lang="en-US" dirty="0">
              <a:solidFill>
                <a:schemeClr val="bg1"/>
              </a:solidFill>
              <a:latin typeface="Helvetica" panose="020B0604020202020204" pitchFamily="34" charset="0"/>
              <a:cs typeface="Helvetica" panose="020B0604020202020204" pitchFamily="34" charset="0"/>
            </a:rPr>
            <a:t>Academic Redshirt</a:t>
          </a:r>
        </a:p>
      </dgm:t>
    </dgm:pt>
    <dgm:pt modelId="{E4B10D0B-C779-4278-A865-545711FC92D8}" type="parTrans" cxnId="{9E520317-69D5-417A-81EC-D1933C758155}">
      <dgm:prSet/>
      <dgm:spPr/>
      <dgm:t>
        <a:bodyPr/>
        <a:lstStyle/>
        <a:p>
          <a:endParaRPr lang="en-US"/>
        </a:p>
      </dgm:t>
    </dgm:pt>
    <dgm:pt modelId="{E6A8C3F5-31D3-4DDF-8785-4A904124F9DC}" type="sibTrans" cxnId="{9E520317-69D5-417A-81EC-D1933C758155}">
      <dgm:prSet/>
      <dgm:spPr/>
      <dgm:t>
        <a:bodyPr/>
        <a:lstStyle/>
        <a:p>
          <a:endParaRPr lang="en-US"/>
        </a:p>
      </dgm:t>
    </dgm:pt>
    <dgm:pt modelId="{1B45736F-C4F2-416C-96FE-2D986316D083}" type="pres">
      <dgm:prSet presAssocID="{8512939F-FA4A-4164-9612-5E540551D1E1}" presName="Name0" presStyleCnt="0">
        <dgm:presLayoutVars>
          <dgm:chPref val="1"/>
          <dgm:dir/>
          <dgm:animOne val="branch"/>
          <dgm:animLvl val="lvl"/>
          <dgm:resizeHandles/>
        </dgm:presLayoutVars>
      </dgm:prSet>
      <dgm:spPr/>
    </dgm:pt>
    <dgm:pt modelId="{F94C1987-4473-4684-978D-154BE63C597C}" type="pres">
      <dgm:prSet presAssocID="{FF20B6D2-0E95-42F1-8AD0-5AAFA7DFBFC2}" presName="vertOne" presStyleCnt="0"/>
      <dgm:spPr/>
    </dgm:pt>
    <dgm:pt modelId="{D4CA55BF-EC12-4944-8D2B-CE1E9A792741}" type="pres">
      <dgm:prSet presAssocID="{FF20B6D2-0E95-42F1-8AD0-5AAFA7DFBFC2}" presName="txOne" presStyleLbl="node0" presStyleIdx="0" presStyleCnt="1" custScaleX="100078" custScaleY="83838" custLinFactY="163419" custLinFactNeighborX="871" custLinFactNeighborY="200000">
        <dgm:presLayoutVars>
          <dgm:chPref val="3"/>
        </dgm:presLayoutVars>
      </dgm:prSet>
      <dgm:spPr/>
    </dgm:pt>
    <dgm:pt modelId="{27A6942F-6AB9-4712-8C34-6251862CC680}" type="pres">
      <dgm:prSet presAssocID="{FF20B6D2-0E95-42F1-8AD0-5AAFA7DFBFC2}" presName="parTransOne" presStyleCnt="0"/>
      <dgm:spPr/>
    </dgm:pt>
    <dgm:pt modelId="{7F1A782B-00E4-4595-BEE9-1C7486677BDA}" type="pres">
      <dgm:prSet presAssocID="{FF20B6D2-0E95-42F1-8AD0-5AAFA7DFBFC2}" presName="horzOne" presStyleCnt="0"/>
      <dgm:spPr/>
    </dgm:pt>
    <dgm:pt modelId="{2F4D43C2-94BC-4FA8-B8F1-E2485841BEAB}" type="pres">
      <dgm:prSet presAssocID="{91C32D92-9206-43FA-BDAD-3B41AD5D6FAE}" presName="vertTwo" presStyleCnt="0"/>
      <dgm:spPr/>
    </dgm:pt>
    <dgm:pt modelId="{6BED087A-EED2-4E84-8A61-E9270D1E07DF}" type="pres">
      <dgm:prSet presAssocID="{91C32D92-9206-43FA-BDAD-3B41AD5D6FAE}" presName="txTwo" presStyleLbl="node2" presStyleIdx="0" presStyleCnt="1" custScaleX="98288" custScaleY="31403" custLinFactY="-81313" custLinFactNeighborX="-47" custLinFactNeighborY="-100000">
        <dgm:presLayoutVars>
          <dgm:chPref val="3"/>
        </dgm:presLayoutVars>
      </dgm:prSet>
      <dgm:spPr/>
    </dgm:pt>
    <dgm:pt modelId="{C150256A-B569-4E9E-8253-726A20E8E423}" type="pres">
      <dgm:prSet presAssocID="{91C32D92-9206-43FA-BDAD-3B41AD5D6FAE}" presName="parTransTwo" presStyleCnt="0"/>
      <dgm:spPr/>
    </dgm:pt>
    <dgm:pt modelId="{CDF1A391-B69F-4EE1-BC14-ED6E898BC6B8}" type="pres">
      <dgm:prSet presAssocID="{91C32D92-9206-43FA-BDAD-3B41AD5D6FAE}" presName="horzTwo" presStyleCnt="0"/>
      <dgm:spPr/>
    </dgm:pt>
    <dgm:pt modelId="{0769458E-B143-420D-9392-A50F44B18BC9}" type="pres">
      <dgm:prSet presAssocID="{688E732D-F4D7-4E44-9A83-0C5E143E7693}" presName="vertThree" presStyleCnt="0"/>
      <dgm:spPr/>
    </dgm:pt>
    <dgm:pt modelId="{27F6DEB7-8DCB-4608-A854-402FCEEB9CCC}" type="pres">
      <dgm:prSet presAssocID="{688E732D-F4D7-4E44-9A83-0C5E143E7693}" presName="txThree" presStyleLbl="node3" presStyleIdx="0" presStyleCnt="3" custScaleX="95561" custScaleY="23434" custLinFactNeighborX="1799" custLinFactNeighborY="-90023">
        <dgm:presLayoutVars>
          <dgm:chPref val="3"/>
        </dgm:presLayoutVars>
      </dgm:prSet>
      <dgm:spPr/>
    </dgm:pt>
    <dgm:pt modelId="{009EA3B6-B6E2-4D17-AAF6-3575B6DA8214}" type="pres">
      <dgm:prSet presAssocID="{688E732D-F4D7-4E44-9A83-0C5E143E7693}" presName="horzThree" presStyleCnt="0"/>
      <dgm:spPr/>
    </dgm:pt>
    <dgm:pt modelId="{297DA4C9-8E6B-40A9-AEAA-AB7C32DADBE7}" type="pres">
      <dgm:prSet presAssocID="{158D0D51-9EB8-4DF4-9C7A-A86BF231271D}" presName="sibSpaceThree" presStyleCnt="0"/>
      <dgm:spPr/>
    </dgm:pt>
    <dgm:pt modelId="{B4AA346C-3398-4D66-A632-C9094BAD4AB0}" type="pres">
      <dgm:prSet presAssocID="{75F4A822-64D3-4E0E-8825-AD3CA336AB7E}" presName="vertThree" presStyleCnt="0"/>
      <dgm:spPr/>
    </dgm:pt>
    <dgm:pt modelId="{B512FAF8-1CB0-48EB-A640-AD2C3B89D21A}" type="pres">
      <dgm:prSet presAssocID="{75F4A822-64D3-4E0E-8825-AD3CA336AB7E}" presName="txThree" presStyleLbl="node3" presStyleIdx="1" presStyleCnt="3" custScaleX="104880" custScaleY="23028" custLinFactNeighborX="-311" custLinFactNeighborY="-90023">
        <dgm:presLayoutVars>
          <dgm:chPref val="3"/>
        </dgm:presLayoutVars>
      </dgm:prSet>
      <dgm:spPr/>
    </dgm:pt>
    <dgm:pt modelId="{30DD19B7-0882-4F99-B615-B51D80784CFB}" type="pres">
      <dgm:prSet presAssocID="{75F4A822-64D3-4E0E-8825-AD3CA336AB7E}" presName="horzThree" presStyleCnt="0"/>
      <dgm:spPr/>
    </dgm:pt>
    <dgm:pt modelId="{B08D948F-AC0A-407D-97BA-A0F08308FAE3}" type="pres">
      <dgm:prSet presAssocID="{EC7F817D-6D35-437A-B9A3-F9441F995076}" presName="sibSpaceThree" presStyleCnt="0"/>
      <dgm:spPr/>
    </dgm:pt>
    <dgm:pt modelId="{FA62C472-F821-49B3-8EBB-E1CD74F9DFDD}" type="pres">
      <dgm:prSet presAssocID="{F8386997-65A7-47CA-855D-77C04C8400FD}" presName="vertThree" presStyleCnt="0"/>
      <dgm:spPr/>
    </dgm:pt>
    <dgm:pt modelId="{4ECAF35E-3615-46F3-8591-2E340046EB14}" type="pres">
      <dgm:prSet presAssocID="{F8386997-65A7-47CA-855D-77C04C8400FD}" presName="txThree" presStyleLbl="node3" presStyleIdx="2" presStyleCnt="3" custScaleY="23178" custLinFactNeighborX="-2747" custLinFactNeighborY="-89903">
        <dgm:presLayoutVars>
          <dgm:chPref val="3"/>
        </dgm:presLayoutVars>
      </dgm:prSet>
      <dgm:spPr/>
    </dgm:pt>
    <dgm:pt modelId="{D6C05A87-822D-4D52-A283-6337DEAB5213}" type="pres">
      <dgm:prSet presAssocID="{F8386997-65A7-47CA-855D-77C04C8400FD}" presName="horzThree" presStyleCnt="0"/>
      <dgm:spPr/>
    </dgm:pt>
  </dgm:ptLst>
  <dgm:cxnLst>
    <dgm:cxn modelId="{9E520317-69D5-417A-81EC-D1933C758155}" srcId="{91C32D92-9206-43FA-BDAD-3B41AD5D6FAE}" destId="{F8386997-65A7-47CA-855D-77C04C8400FD}" srcOrd="2" destOrd="0" parTransId="{E4B10D0B-C779-4278-A865-545711FC92D8}" sibTransId="{E6A8C3F5-31D3-4DDF-8785-4A904124F9DC}"/>
    <dgm:cxn modelId="{588F3229-CD9E-4CA2-BDC5-347B22395751}" type="presOf" srcId="{688E732D-F4D7-4E44-9A83-0C5E143E7693}" destId="{27F6DEB7-8DCB-4608-A854-402FCEEB9CCC}" srcOrd="0" destOrd="0" presId="urn:microsoft.com/office/officeart/2005/8/layout/hierarchy4"/>
    <dgm:cxn modelId="{9797CD67-B926-499D-AF8E-EC62B3FEF0D7}" type="presOf" srcId="{F8386997-65A7-47CA-855D-77C04C8400FD}" destId="{4ECAF35E-3615-46F3-8591-2E340046EB14}" srcOrd="0" destOrd="0" presId="urn:microsoft.com/office/officeart/2005/8/layout/hierarchy4"/>
    <dgm:cxn modelId="{2E3B167A-59BD-4357-9237-DC8617E33D31}" srcId="{91C32D92-9206-43FA-BDAD-3B41AD5D6FAE}" destId="{75F4A822-64D3-4E0E-8825-AD3CA336AB7E}" srcOrd="1" destOrd="0" parTransId="{1C71DEBE-1809-4CF4-9061-60DCFF3623FB}" sibTransId="{EC7F817D-6D35-437A-B9A3-F9441F995076}"/>
    <dgm:cxn modelId="{43A3A899-0A99-4948-B991-3193FEBC2054}" srcId="{FF20B6D2-0E95-42F1-8AD0-5AAFA7DFBFC2}" destId="{91C32D92-9206-43FA-BDAD-3B41AD5D6FAE}" srcOrd="0" destOrd="0" parTransId="{08CBC96C-8E5E-4E35-BD32-FDC06E74BDE2}" sibTransId="{D7BDC886-E6D9-48C4-95DC-B91FF8C787BA}"/>
    <dgm:cxn modelId="{2D23D4A8-5818-4ACA-90DB-5E7D462CD63C}" srcId="{8512939F-FA4A-4164-9612-5E540551D1E1}" destId="{FF20B6D2-0E95-42F1-8AD0-5AAFA7DFBFC2}" srcOrd="0" destOrd="0" parTransId="{06CA38A6-1B53-4507-BE0F-3DA01B8071F4}" sibTransId="{7E63BED0-D11C-4A9F-9E65-7CC92A3A7333}"/>
    <dgm:cxn modelId="{202B26A9-3D46-46C6-B161-AB0DEBC72B08}" type="presOf" srcId="{75F4A822-64D3-4E0E-8825-AD3CA336AB7E}" destId="{B512FAF8-1CB0-48EB-A640-AD2C3B89D21A}" srcOrd="0" destOrd="0" presId="urn:microsoft.com/office/officeart/2005/8/layout/hierarchy4"/>
    <dgm:cxn modelId="{A08D1AAF-D82A-471A-9905-BE169C56E200}" srcId="{91C32D92-9206-43FA-BDAD-3B41AD5D6FAE}" destId="{688E732D-F4D7-4E44-9A83-0C5E143E7693}" srcOrd="0" destOrd="0" parTransId="{7D4100DF-CA4E-4A60-A7E2-87D48D912CC0}" sibTransId="{158D0D51-9EB8-4DF4-9C7A-A86BF231271D}"/>
    <dgm:cxn modelId="{1A11BFB8-694B-4718-8085-48BACB851651}" type="presOf" srcId="{8512939F-FA4A-4164-9612-5E540551D1E1}" destId="{1B45736F-C4F2-416C-96FE-2D986316D083}" srcOrd="0" destOrd="0" presId="urn:microsoft.com/office/officeart/2005/8/layout/hierarchy4"/>
    <dgm:cxn modelId="{FA4E46D8-FABF-4A48-A054-B48673006E5C}" type="presOf" srcId="{FF20B6D2-0E95-42F1-8AD0-5AAFA7DFBFC2}" destId="{D4CA55BF-EC12-4944-8D2B-CE1E9A792741}" srcOrd="0" destOrd="0" presId="urn:microsoft.com/office/officeart/2005/8/layout/hierarchy4"/>
    <dgm:cxn modelId="{50DD80D9-5E8E-4EC0-92AB-76A2048F0B90}" type="presOf" srcId="{91C32D92-9206-43FA-BDAD-3B41AD5D6FAE}" destId="{6BED087A-EED2-4E84-8A61-E9270D1E07DF}" srcOrd="0" destOrd="0" presId="urn:microsoft.com/office/officeart/2005/8/layout/hierarchy4"/>
    <dgm:cxn modelId="{675A187A-6C96-42E1-9AAF-0FCCA5582334}" type="presParOf" srcId="{1B45736F-C4F2-416C-96FE-2D986316D083}" destId="{F94C1987-4473-4684-978D-154BE63C597C}" srcOrd="0" destOrd="0" presId="urn:microsoft.com/office/officeart/2005/8/layout/hierarchy4"/>
    <dgm:cxn modelId="{A02D71D4-FAC8-45A4-8C93-3A72F49A5429}" type="presParOf" srcId="{F94C1987-4473-4684-978D-154BE63C597C}" destId="{D4CA55BF-EC12-4944-8D2B-CE1E9A792741}" srcOrd="0" destOrd="0" presId="urn:microsoft.com/office/officeart/2005/8/layout/hierarchy4"/>
    <dgm:cxn modelId="{AA651AAC-AC5B-47A4-8351-62AB7DC8C765}" type="presParOf" srcId="{F94C1987-4473-4684-978D-154BE63C597C}" destId="{27A6942F-6AB9-4712-8C34-6251862CC680}" srcOrd="1" destOrd="0" presId="urn:microsoft.com/office/officeart/2005/8/layout/hierarchy4"/>
    <dgm:cxn modelId="{30DE3AA4-6DBE-4CDA-908C-FB3669B393E2}" type="presParOf" srcId="{F94C1987-4473-4684-978D-154BE63C597C}" destId="{7F1A782B-00E4-4595-BEE9-1C7486677BDA}" srcOrd="2" destOrd="0" presId="urn:microsoft.com/office/officeart/2005/8/layout/hierarchy4"/>
    <dgm:cxn modelId="{9ACBC2F7-D26D-41D4-BD69-F42C0039069E}" type="presParOf" srcId="{7F1A782B-00E4-4595-BEE9-1C7486677BDA}" destId="{2F4D43C2-94BC-4FA8-B8F1-E2485841BEAB}" srcOrd="0" destOrd="0" presId="urn:microsoft.com/office/officeart/2005/8/layout/hierarchy4"/>
    <dgm:cxn modelId="{1F0864F3-CB3F-44EC-8D7E-E9F92E0CAB64}" type="presParOf" srcId="{2F4D43C2-94BC-4FA8-B8F1-E2485841BEAB}" destId="{6BED087A-EED2-4E84-8A61-E9270D1E07DF}" srcOrd="0" destOrd="0" presId="urn:microsoft.com/office/officeart/2005/8/layout/hierarchy4"/>
    <dgm:cxn modelId="{A7C39ACA-D927-490C-9D3A-D9FB96AD6D81}" type="presParOf" srcId="{2F4D43C2-94BC-4FA8-B8F1-E2485841BEAB}" destId="{C150256A-B569-4E9E-8253-726A20E8E423}" srcOrd="1" destOrd="0" presId="urn:microsoft.com/office/officeart/2005/8/layout/hierarchy4"/>
    <dgm:cxn modelId="{BE1E4819-8258-4FEE-8C28-17AE6F1BBFFE}" type="presParOf" srcId="{2F4D43C2-94BC-4FA8-B8F1-E2485841BEAB}" destId="{CDF1A391-B69F-4EE1-BC14-ED6E898BC6B8}" srcOrd="2" destOrd="0" presId="urn:microsoft.com/office/officeart/2005/8/layout/hierarchy4"/>
    <dgm:cxn modelId="{25138866-F6C2-423A-9D71-E35A06C86E94}" type="presParOf" srcId="{CDF1A391-B69F-4EE1-BC14-ED6E898BC6B8}" destId="{0769458E-B143-420D-9392-A50F44B18BC9}" srcOrd="0" destOrd="0" presId="urn:microsoft.com/office/officeart/2005/8/layout/hierarchy4"/>
    <dgm:cxn modelId="{3E52ED2F-76DE-45CF-987B-7F33A282540F}" type="presParOf" srcId="{0769458E-B143-420D-9392-A50F44B18BC9}" destId="{27F6DEB7-8DCB-4608-A854-402FCEEB9CCC}" srcOrd="0" destOrd="0" presId="urn:microsoft.com/office/officeart/2005/8/layout/hierarchy4"/>
    <dgm:cxn modelId="{4B1FE670-69C8-4EFD-9C36-9F73972F818B}" type="presParOf" srcId="{0769458E-B143-420D-9392-A50F44B18BC9}" destId="{009EA3B6-B6E2-4D17-AAF6-3575B6DA8214}" srcOrd="1" destOrd="0" presId="urn:microsoft.com/office/officeart/2005/8/layout/hierarchy4"/>
    <dgm:cxn modelId="{F879C9BB-C1DF-4CA3-9CD8-774902E03EE5}" type="presParOf" srcId="{CDF1A391-B69F-4EE1-BC14-ED6E898BC6B8}" destId="{297DA4C9-8E6B-40A9-AEAA-AB7C32DADBE7}" srcOrd="1" destOrd="0" presId="urn:microsoft.com/office/officeart/2005/8/layout/hierarchy4"/>
    <dgm:cxn modelId="{E004D0C8-DB7A-4202-8708-036582227235}" type="presParOf" srcId="{CDF1A391-B69F-4EE1-BC14-ED6E898BC6B8}" destId="{B4AA346C-3398-4D66-A632-C9094BAD4AB0}" srcOrd="2" destOrd="0" presId="urn:microsoft.com/office/officeart/2005/8/layout/hierarchy4"/>
    <dgm:cxn modelId="{B1134A2B-249E-4932-A2E8-0B8217F75C19}" type="presParOf" srcId="{B4AA346C-3398-4D66-A632-C9094BAD4AB0}" destId="{B512FAF8-1CB0-48EB-A640-AD2C3B89D21A}" srcOrd="0" destOrd="0" presId="urn:microsoft.com/office/officeart/2005/8/layout/hierarchy4"/>
    <dgm:cxn modelId="{9020E94C-5CB2-4073-9670-CAAABB173F85}" type="presParOf" srcId="{B4AA346C-3398-4D66-A632-C9094BAD4AB0}" destId="{30DD19B7-0882-4F99-B615-B51D80784CFB}" srcOrd="1" destOrd="0" presId="urn:microsoft.com/office/officeart/2005/8/layout/hierarchy4"/>
    <dgm:cxn modelId="{515FB450-1469-4D1A-9781-6C4BBA98EF18}" type="presParOf" srcId="{CDF1A391-B69F-4EE1-BC14-ED6E898BC6B8}" destId="{B08D948F-AC0A-407D-97BA-A0F08308FAE3}" srcOrd="3" destOrd="0" presId="urn:microsoft.com/office/officeart/2005/8/layout/hierarchy4"/>
    <dgm:cxn modelId="{8322F0B8-5214-4296-B1D3-359637EA3DE4}" type="presParOf" srcId="{CDF1A391-B69F-4EE1-BC14-ED6E898BC6B8}" destId="{FA62C472-F821-49B3-8EBB-E1CD74F9DFDD}" srcOrd="4" destOrd="0" presId="urn:microsoft.com/office/officeart/2005/8/layout/hierarchy4"/>
    <dgm:cxn modelId="{D05E03B0-A6E4-4269-9835-0958BE10017D}" type="presParOf" srcId="{FA62C472-F821-49B3-8EBB-E1CD74F9DFDD}" destId="{4ECAF35E-3615-46F3-8591-2E340046EB14}" srcOrd="0" destOrd="0" presId="urn:microsoft.com/office/officeart/2005/8/layout/hierarchy4"/>
    <dgm:cxn modelId="{A545A010-0001-4E8E-AFEF-D2BEB2231C72}" type="presParOf" srcId="{FA62C472-F821-49B3-8EBB-E1CD74F9DFDD}" destId="{D6C05A87-822D-4D52-A283-6337DEAB5213}"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12939F-FA4A-4164-9612-5E540551D1E1}"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91C32D92-9206-43FA-BDAD-3B41AD5D6FAE}">
      <dgm:prSet phldrT="[Text]" custT="1"/>
      <dgm:spPr/>
      <dgm:t>
        <a:bodyPr/>
        <a:lstStyle/>
        <a:p>
          <a:r>
            <a:rPr lang="en-US" sz="4800" b="1" dirty="0">
              <a:solidFill>
                <a:schemeClr val="bg1"/>
              </a:solidFill>
              <a:latin typeface="Helvetica" panose="020B0604020202020204" pitchFamily="34" charset="0"/>
              <a:cs typeface="Helvetica" panose="020B0604020202020204" pitchFamily="34" charset="0"/>
            </a:rPr>
            <a:t>2-4 Transfers </a:t>
          </a:r>
          <a:r>
            <a:rPr lang="en-US" sz="4800" b="1" i="1" u="sng" dirty="0">
              <a:solidFill>
                <a:schemeClr val="bg1"/>
              </a:solidFill>
              <a:latin typeface="Helvetica" panose="020B0604020202020204" pitchFamily="34" charset="0"/>
              <a:cs typeface="Helvetica" panose="020B0604020202020204" pitchFamily="34" charset="0"/>
            </a:rPr>
            <a:t>Summer Limits</a:t>
          </a:r>
        </a:p>
      </dgm:t>
    </dgm:pt>
    <dgm:pt modelId="{08CBC96C-8E5E-4E35-BD32-FDC06E74BDE2}" type="parTrans" cxnId="{43A3A899-0A99-4948-B991-3193FEBC2054}">
      <dgm:prSet/>
      <dgm:spPr/>
      <dgm:t>
        <a:bodyPr/>
        <a:lstStyle/>
        <a:p>
          <a:endParaRPr lang="en-US">
            <a:solidFill>
              <a:schemeClr val="bg1"/>
            </a:solidFill>
          </a:endParaRPr>
        </a:p>
      </dgm:t>
    </dgm:pt>
    <dgm:pt modelId="{D7BDC886-E6D9-48C4-95DC-B91FF8C787BA}" type="sibTrans" cxnId="{43A3A899-0A99-4948-B991-3193FEBC2054}">
      <dgm:prSet/>
      <dgm:spPr/>
      <dgm:t>
        <a:bodyPr/>
        <a:lstStyle/>
        <a:p>
          <a:endParaRPr lang="en-US">
            <a:solidFill>
              <a:schemeClr val="bg1"/>
            </a:solidFill>
          </a:endParaRPr>
        </a:p>
      </dgm:t>
    </dgm:pt>
    <dgm:pt modelId="{75F4A822-64D3-4E0E-8825-AD3CA336AB7E}">
      <dgm:prSet/>
      <dgm:spPr/>
      <dgm:t>
        <a:bodyPr/>
        <a:lstStyle/>
        <a:p>
          <a:r>
            <a:rPr lang="en-US" dirty="0">
              <a:solidFill>
                <a:schemeClr val="bg1"/>
              </a:solidFill>
              <a:latin typeface="Helvetica" panose="020B0604020202020204" pitchFamily="34" charset="0"/>
              <a:cs typeface="Helvetica" panose="020B0604020202020204" pitchFamily="34" charset="0"/>
            </a:rPr>
            <a:t>Academic Redshirt</a:t>
          </a:r>
        </a:p>
      </dgm:t>
    </dgm:pt>
    <dgm:pt modelId="{1C71DEBE-1809-4CF4-9061-60DCFF3623FB}" type="parTrans" cxnId="{2E3B167A-59BD-4357-9237-DC8617E33D31}">
      <dgm:prSet/>
      <dgm:spPr/>
      <dgm:t>
        <a:bodyPr/>
        <a:lstStyle/>
        <a:p>
          <a:endParaRPr lang="en-US">
            <a:solidFill>
              <a:schemeClr val="bg1"/>
            </a:solidFill>
          </a:endParaRPr>
        </a:p>
      </dgm:t>
    </dgm:pt>
    <dgm:pt modelId="{EC7F817D-6D35-437A-B9A3-F9441F995076}" type="sibTrans" cxnId="{2E3B167A-59BD-4357-9237-DC8617E33D31}">
      <dgm:prSet/>
      <dgm:spPr/>
      <dgm:t>
        <a:bodyPr/>
        <a:lstStyle/>
        <a:p>
          <a:endParaRPr lang="en-US">
            <a:solidFill>
              <a:schemeClr val="bg1"/>
            </a:solidFill>
          </a:endParaRPr>
        </a:p>
      </dgm:t>
    </dgm:pt>
    <dgm:pt modelId="{688E732D-F4D7-4E44-9A83-0C5E143E7693}">
      <dgm:prSet/>
      <dgm:spPr/>
      <dgm:t>
        <a:bodyPr/>
        <a:lstStyle/>
        <a:p>
          <a:r>
            <a:rPr lang="en-US" dirty="0">
              <a:solidFill>
                <a:schemeClr val="bg1"/>
              </a:solidFill>
              <a:latin typeface="Helvetica" panose="020B0604020202020204" pitchFamily="34" charset="0"/>
              <a:cs typeface="Helvetica" panose="020B0604020202020204" pitchFamily="34" charset="0"/>
            </a:rPr>
            <a:t>Nonqualifier</a:t>
          </a:r>
        </a:p>
      </dgm:t>
    </dgm:pt>
    <dgm:pt modelId="{158D0D51-9EB8-4DF4-9C7A-A86BF231271D}" type="sibTrans" cxnId="{A08D1AAF-D82A-471A-9905-BE169C56E200}">
      <dgm:prSet/>
      <dgm:spPr/>
      <dgm:t>
        <a:bodyPr/>
        <a:lstStyle/>
        <a:p>
          <a:endParaRPr lang="en-US">
            <a:solidFill>
              <a:schemeClr val="bg1"/>
            </a:solidFill>
          </a:endParaRPr>
        </a:p>
      </dgm:t>
    </dgm:pt>
    <dgm:pt modelId="{7D4100DF-CA4E-4A60-A7E2-87D48D912CC0}" type="parTrans" cxnId="{A08D1AAF-D82A-471A-9905-BE169C56E200}">
      <dgm:prSet/>
      <dgm:spPr/>
      <dgm:t>
        <a:bodyPr/>
        <a:lstStyle/>
        <a:p>
          <a:endParaRPr lang="en-US">
            <a:solidFill>
              <a:schemeClr val="bg1"/>
            </a:solidFill>
          </a:endParaRPr>
        </a:p>
      </dgm:t>
    </dgm:pt>
    <dgm:pt modelId="{FF20B6D2-0E95-42F1-8AD0-5AAFA7DFBFC2}">
      <dgm:prSet custT="1"/>
      <dgm:spPr/>
      <dgm:t>
        <a:bodyPr/>
        <a:lstStyle/>
        <a:p>
          <a:r>
            <a:rPr lang="en-US" sz="3000" dirty="0">
              <a:latin typeface="Helvetica" panose="020B0604020202020204" pitchFamily="34" charset="0"/>
              <a:cs typeface="Helvetica" panose="020B0604020202020204" pitchFamily="34" charset="0"/>
            </a:rPr>
            <a:t>No more than 18/27 hours total.</a:t>
          </a:r>
        </a:p>
        <a:p>
          <a:r>
            <a:rPr lang="en-US" sz="3000" dirty="0">
              <a:latin typeface="Helvetica" panose="020B0604020202020204" pitchFamily="34" charset="0"/>
              <a:cs typeface="Helvetica" panose="020B0604020202020204" pitchFamily="34" charset="0"/>
            </a:rPr>
            <a:t>No more than nine/13.5 hours in the summer prior to transfer.</a:t>
          </a:r>
        </a:p>
        <a:p>
          <a:r>
            <a:rPr lang="en-US" sz="3000" dirty="0">
              <a:latin typeface="Helvetica" panose="020B0604020202020204" pitchFamily="34" charset="0"/>
              <a:cs typeface="Helvetica" panose="020B0604020202020204" pitchFamily="34" charset="0"/>
            </a:rPr>
            <a:t>Effects 48/72  and core-course requirements</a:t>
          </a:r>
          <a:r>
            <a:rPr lang="en-US" sz="3000" dirty="0">
              <a:solidFill>
                <a:schemeClr val="bg1"/>
              </a:solidFill>
              <a:latin typeface="Helvetica" panose="020B0604020202020204" pitchFamily="34" charset="0"/>
              <a:cs typeface="Helvetica" panose="020B0604020202020204" pitchFamily="34" charset="0"/>
            </a:rPr>
            <a:t>.</a:t>
          </a:r>
        </a:p>
      </dgm:t>
    </dgm:pt>
    <dgm:pt modelId="{06CA38A6-1B53-4507-BE0F-3DA01B8071F4}" type="parTrans" cxnId="{2D23D4A8-5818-4ACA-90DB-5E7D462CD63C}">
      <dgm:prSet/>
      <dgm:spPr/>
      <dgm:t>
        <a:bodyPr/>
        <a:lstStyle/>
        <a:p>
          <a:endParaRPr lang="en-US">
            <a:solidFill>
              <a:schemeClr val="bg1"/>
            </a:solidFill>
          </a:endParaRPr>
        </a:p>
      </dgm:t>
    </dgm:pt>
    <dgm:pt modelId="{7E63BED0-D11C-4A9F-9E65-7CC92A3A7333}" type="sibTrans" cxnId="{2D23D4A8-5818-4ACA-90DB-5E7D462CD63C}">
      <dgm:prSet/>
      <dgm:spPr/>
      <dgm:t>
        <a:bodyPr/>
        <a:lstStyle/>
        <a:p>
          <a:endParaRPr lang="en-US">
            <a:solidFill>
              <a:schemeClr val="bg1"/>
            </a:solidFill>
          </a:endParaRPr>
        </a:p>
      </dgm:t>
    </dgm:pt>
    <dgm:pt modelId="{1B45736F-C4F2-416C-96FE-2D986316D083}" type="pres">
      <dgm:prSet presAssocID="{8512939F-FA4A-4164-9612-5E540551D1E1}" presName="Name0" presStyleCnt="0">
        <dgm:presLayoutVars>
          <dgm:chPref val="1"/>
          <dgm:dir/>
          <dgm:animOne val="branch"/>
          <dgm:animLvl val="lvl"/>
          <dgm:resizeHandles/>
        </dgm:presLayoutVars>
      </dgm:prSet>
      <dgm:spPr/>
    </dgm:pt>
    <dgm:pt modelId="{F94C1987-4473-4684-978D-154BE63C597C}" type="pres">
      <dgm:prSet presAssocID="{FF20B6D2-0E95-42F1-8AD0-5AAFA7DFBFC2}" presName="vertOne" presStyleCnt="0"/>
      <dgm:spPr/>
    </dgm:pt>
    <dgm:pt modelId="{D4CA55BF-EC12-4944-8D2B-CE1E9A792741}" type="pres">
      <dgm:prSet presAssocID="{FF20B6D2-0E95-42F1-8AD0-5AAFA7DFBFC2}" presName="txOne" presStyleLbl="node0" presStyleIdx="0" presStyleCnt="1" custScaleX="100078" custScaleY="83838" custLinFactY="163419" custLinFactNeighborX="871" custLinFactNeighborY="200000">
        <dgm:presLayoutVars>
          <dgm:chPref val="3"/>
        </dgm:presLayoutVars>
      </dgm:prSet>
      <dgm:spPr/>
    </dgm:pt>
    <dgm:pt modelId="{27A6942F-6AB9-4712-8C34-6251862CC680}" type="pres">
      <dgm:prSet presAssocID="{FF20B6D2-0E95-42F1-8AD0-5AAFA7DFBFC2}" presName="parTransOne" presStyleCnt="0"/>
      <dgm:spPr/>
    </dgm:pt>
    <dgm:pt modelId="{7F1A782B-00E4-4595-BEE9-1C7486677BDA}" type="pres">
      <dgm:prSet presAssocID="{FF20B6D2-0E95-42F1-8AD0-5AAFA7DFBFC2}" presName="horzOne" presStyleCnt="0"/>
      <dgm:spPr/>
    </dgm:pt>
    <dgm:pt modelId="{2F4D43C2-94BC-4FA8-B8F1-E2485841BEAB}" type="pres">
      <dgm:prSet presAssocID="{91C32D92-9206-43FA-BDAD-3B41AD5D6FAE}" presName="vertTwo" presStyleCnt="0"/>
      <dgm:spPr/>
    </dgm:pt>
    <dgm:pt modelId="{6BED087A-EED2-4E84-8A61-E9270D1E07DF}" type="pres">
      <dgm:prSet presAssocID="{91C32D92-9206-43FA-BDAD-3B41AD5D6FAE}" presName="txTwo" presStyleLbl="node2" presStyleIdx="0" presStyleCnt="1" custScaleX="98288" custScaleY="31403" custLinFactY="-79798" custLinFactNeighborX="-22023" custLinFactNeighborY="-100000">
        <dgm:presLayoutVars>
          <dgm:chPref val="3"/>
        </dgm:presLayoutVars>
      </dgm:prSet>
      <dgm:spPr/>
    </dgm:pt>
    <dgm:pt modelId="{C150256A-B569-4E9E-8253-726A20E8E423}" type="pres">
      <dgm:prSet presAssocID="{91C32D92-9206-43FA-BDAD-3B41AD5D6FAE}" presName="parTransTwo" presStyleCnt="0"/>
      <dgm:spPr/>
    </dgm:pt>
    <dgm:pt modelId="{CDF1A391-B69F-4EE1-BC14-ED6E898BC6B8}" type="pres">
      <dgm:prSet presAssocID="{91C32D92-9206-43FA-BDAD-3B41AD5D6FAE}" presName="horzTwo" presStyleCnt="0"/>
      <dgm:spPr/>
    </dgm:pt>
    <dgm:pt modelId="{0769458E-B143-420D-9392-A50F44B18BC9}" type="pres">
      <dgm:prSet presAssocID="{688E732D-F4D7-4E44-9A83-0C5E143E7693}" presName="vertThree" presStyleCnt="0"/>
      <dgm:spPr/>
    </dgm:pt>
    <dgm:pt modelId="{27F6DEB7-8DCB-4608-A854-402FCEEB9CCC}" type="pres">
      <dgm:prSet presAssocID="{688E732D-F4D7-4E44-9A83-0C5E143E7693}" presName="txThree" presStyleLbl="node3" presStyleIdx="0" presStyleCnt="2" custScaleX="95561" custScaleY="23434" custLinFactNeighborX="-15393" custLinFactNeighborY="-90326">
        <dgm:presLayoutVars>
          <dgm:chPref val="3"/>
        </dgm:presLayoutVars>
      </dgm:prSet>
      <dgm:spPr/>
    </dgm:pt>
    <dgm:pt modelId="{009EA3B6-B6E2-4D17-AAF6-3575B6DA8214}" type="pres">
      <dgm:prSet presAssocID="{688E732D-F4D7-4E44-9A83-0C5E143E7693}" presName="horzThree" presStyleCnt="0"/>
      <dgm:spPr/>
    </dgm:pt>
    <dgm:pt modelId="{297DA4C9-8E6B-40A9-AEAA-AB7C32DADBE7}" type="pres">
      <dgm:prSet presAssocID="{158D0D51-9EB8-4DF4-9C7A-A86BF231271D}" presName="sibSpaceThree" presStyleCnt="0"/>
      <dgm:spPr/>
    </dgm:pt>
    <dgm:pt modelId="{B4AA346C-3398-4D66-A632-C9094BAD4AB0}" type="pres">
      <dgm:prSet presAssocID="{75F4A822-64D3-4E0E-8825-AD3CA336AB7E}" presName="vertThree" presStyleCnt="0"/>
      <dgm:spPr/>
    </dgm:pt>
    <dgm:pt modelId="{B512FAF8-1CB0-48EB-A640-AD2C3B89D21A}" type="pres">
      <dgm:prSet presAssocID="{75F4A822-64D3-4E0E-8825-AD3CA336AB7E}" presName="txThree" presStyleLbl="node3" presStyleIdx="1" presStyleCnt="2" custScaleX="104880" custScaleY="23028" custLinFactNeighborX="-311" custLinFactNeighborY="-90023">
        <dgm:presLayoutVars>
          <dgm:chPref val="3"/>
        </dgm:presLayoutVars>
      </dgm:prSet>
      <dgm:spPr/>
    </dgm:pt>
    <dgm:pt modelId="{30DD19B7-0882-4F99-B615-B51D80784CFB}" type="pres">
      <dgm:prSet presAssocID="{75F4A822-64D3-4E0E-8825-AD3CA336AB7E}" presName="horzThree" presStyleCnt="0"/>
      <dgm:spPr/>
    </dgm:pt>
  </dgm:ptLst>
  <dgm:cxnLst>
    <dgm:cxn modelId="{588F3229-CD9E-4CA2-BDC5-347B22395751}" type="presOf" srcId="{688E732D-F4D7-4E44-9A83-0C5E143E7693}" destId="{27F6DEB7-8DCB-4608-A854-402FCEEB9CCC}" srcOrd="0" destOrd="0" presId="urn:microsoft.com/office/officeart/2005/8/layout/hierarchy4"/>
    <dgm:cxn modelId="{2E3B167A-59BD-4357-9237-DC8617E33D31}" srcId="{91C32D92-9206-43FA-BDAD-3B41AD5D6FAE}" destId="{75F4A822-64D3-4E0E-8825-AD3CA336AB7E}" srcOrd="1" destOrd="0" parTransId="{1C71DEBE-1809-4CF4-9061-60DCFF3623FB}" sibTransId="{EC7F817D-6D35-437A-B9A3-F9441F995076}"/>
    <dgm:cxn modelId="{43A3A899-0A99-4948-B991-3193FEBC2054}" srcId="{FF20B6D2-0E95-42F1-8AD0-5AAFA7DFBFC2}" destId="{91C32D92-9206-43FA-BDAD-3B41AD5D6FAE}" srcOrd="0" destOrd="0" parTransId="{08CBC96C-8E5E-4E35-BD32-FDC06E74BDE2}" sibTransId="{D7BDC886-E6D9-48C4-95DC-B91FF8C787BA}"/>
    <dgm:cxn modelId="{2D23D4A8-5818-4ACA-90DB-5E7D462CD63C}" srcId="{8512939F-FA4A-4164-9612-5E540551D1E1}" destId="{FF20B6D2-0E95-42F1-8AD0-5AAFA7DFBFC2}" srcOrd="0" destOrd="0" parTransId="{06CA38A6-1B53-4507-BE0F-3DA01B8071F4}" sibTransId="{7E63BED0-D11C-4A9F-9E65-7CC92A3A7333}"/>
    <dgm:cxn modelId="{202B26A9-3D46-46C6-B161-AB0DEBC72B08}" type="presOf" srcId="{75F4A822-64D3-4E0E-8825-AD3CA336AB7E}" destId="{B512FAF8-1CB0-48EB-A640-AD2C3B89D21A}" srcOrd="0" destOrd="0" presId="urn:microsoft.com/office/officeart/2005/8/layout/hierarchy4"/>
    <dgm:cxn modelId="{A08D1AAF-D82A-471A-9905-BE169C56E200}" srcId="{91C32D92-9206-43FA-BDAD-3B41AD5D6FAE}" destId="{688E732D-F4D7-4E44-9A83-0C5E143E7693}" srcOrd="0" destOrd="0" parTransId="{7D4100DF-CA4E-4A60-A7E2-87D48D912CC0}" sibTransId="{158D0D51-9EB8-4DF4-9C7A-A86BF231271D}"/>
    <dgm:cxn modelId="{1A11BFB8-694B-4718-8085-48BACB851651}" type="presOf" srcId="{8512939F-FA4A-4164-9612-5E540551D1E1}" destId="{1B45736F-C4F2-416C-96FE-2D986316D083}" srcOrd="0" destOrd="0" presId="urn:microsoft.com/office/officeart/2005/8/layout/hierarchy4"/>
    <dgm:cxn modelId="{FA4E46D8-FABF-4A48-A054-B48673006E5C}" type="presOf" srcId="{FF20B6D2-0E95-42F1-8AD0-5AAFA7DFBFC2}" destId="{D4CA55BF-EC12-4944-8D2B-CE1E9A792741}" srcOrd="0" destOrd="0" presId="urn:microsoft.com/office/officeart/2005/8/layout/hierarchy4"/>
    <dgm:cxn modelId="{50DD80D9-5E8E-4EC0-92AB-76A2048F0B90}" type="presOf" srcId="{91C32D92-9206-43FA-BDAD-3B41AD5D6FAE}" destId="{6BED087A-EED2-4E84-8A61-E9270D1E07DF}" srcOrd="0" destOrd="0" presId="urn:microsoft.com/office/officeart/2005/8/layout/hierarchy4"/>
    <dgm:cxn modelId="{675A187A-6C96-42E1-9AAF-0FCCA5582334}" type="presParOf" srcId="{1B45736F-C4F2-416C-96FE-2D986316D083}" destId="{F94C1987-4473-4684-978D-154BE63C597C}" srcOrd="0" destOrd="0" presId="urn:microsoft.com/office/officeart/2005/8/layout/hierarchy4"/>
    <dgm:cxn modelId="{A02D71D4-FAC8-45A4-8C93-3A72F49A5429}" type="presParOf" srcId="{F94C1987-4473-4684-978D-154BE63C597C}" destId="{D4CA55BF-EC12-4944-8D2B-CE1E9A792741}" srcOrd="0" destOrd="0" presId="urn:microsoft.com/office/officeart/2005/8/layout/hierarchy4"/>
    <dgm:cxn modelId="{AA651AAC-AC5B-47A4-8351-62AB7DC8C765}" type="presParOf" srcId="{F94C1987-4473-4684-978D-154BE63C597C}" destId="{27A6942F-6AB9-4712-8C34-6251862CC680}" srcOrd="1" destOrd="0" presId="urn:microsoft.com/office/officeart/2005/8/layout/hierarchy4"/>
    <dgm:cxn modelId="{30DE3AA4-6DBE-4CDA-908C-FB3669B393E2}" type="presParOf" srcId="{F94C1987-4473-4684-978D-154BE63C597C}" destId="{7F1A782B-00E4-4595-BEE9-1C7486677BDA}" srcOrd="2" destOrd="0" presId="urn:microsoft.com/office/officeart/2005/8/layout/hierarchy4"/>
    <dgm:cxn modelId="{9ACBC2F7-D26D-41D4-BD69-F42C0039069E}" type="presParOf" srcId="{7F1A782B-00E4-4595-BEE9-1C7486677BDA}" destId="{2F4D43C2-94BC-4FA8-B8F1-E2485841BEAB}" srcOrd="0" destOrd="0" presId="urn:microsoft.com/office/officeart/2005/8/layout/hierarchy4"/>
    <dgm:cxn modelId="{1F0864F3-CB3F-44EC-8D7E-E9F92E0CAB64}" type="presParOf" srcId="{2F4D43C2-94BC-4FA8-B8F1-E2485841BEAB}" destId="{6BED087A-EED2-4E84-8A61-E9270D1E07DF}" srcOrd="0" destOrd="0" presId="urn:microsoft.com/office/officeart/2005/8/layout/hierarchy4"/>
    <dgm:cxn modelId="{A7C39ACA-D927-490C-9D3A-D9FB96AD6D81}" type="presParOf" srcId="{2F4D43C2-94BC-4FA8-B8F1-E2485841BEAB}" destId="{C150256A-B569-4E9E-8253-726A20E8E423}" srcOrd="1" destOrd="0" presId="urn:microsoft.com/office/officeart/2005/8/layout/hierarchy4"/>
    <dgm:cxn modelId="{BE1E4819-8258-4FEE-8C28-17AE6F1BBFFE}" type="presParOf" srcId="{2F4D43C2-94BC-4FA8-B8F1-E2485841BEAB}" destId="{CDF1A391-B69F-4EE1-BC14-ED6E898BC6B8}" srcOrd="2" destOrd="0" presId="urn:microsoft.com/office/officeart/2005/8/layout/hierarchy4"/>
    <dgm:cxn modelId="{25138866-F6C2-423A-9D71-E35A06C86E94}" type="presParOf" srcId="{CDF1A391-B69F-4EE1-BC14-ED6E898BC6B8}" destId="{0769458E-B143-420D-9392-A50F44B18BC9}" srcOrd="0" destOrd="0" presId="urn:microsoft.com/office/officeart/2005/8/layout/hierarchy4"/>
    <dgm:cxn modelId="{3E52ED2F-76DE-45CF-987B-7F33A282540F}" type="presParOf" srcId="{0769458E-B143-420D-9392-A50F44B18BC9}" destId="{27F6DEB7-8DCB-4608-A854-402FCEEB9CCC}" srcOrd="0" destOrd="0" presId="urn:microsoft.com/office/officeart/2005/8/layout/hierarchy4"/>
    <dgm:cxn modelId="{4B1FE670-69C8-4EFD-9C36-9F73972F818B}" type="presParOf" srcId="{0769458E-B143-420D-9392-A50F44B18BC9}" destId="{009EA3B6-B6E2-4D17-AAF6-3575B6DA8214}" srcOrd="1" destOrd="0" presId="urn:microsoft.com/office/officeart/2005/8/layout/hierarchy4"/>
    <dgm:cxn modelId="{F879C9BB-C1DF-4CA3-9CD8-774902E03EE5}" type="presParOf" srcId="{CDF1A391-B69F-4EE1-BC14-ED6E898BC6B8}" destId="{297DA4C9-8E6B-40A9-AEAA-AB7C32DADBE7}" srcOrd="1" destOrd="0" presId="urn:microsoft.com/office/officeart/2005/8/layout/hierarchy4"/>
    <dgm:cxn modelId="{E004D0C8-DB7A-4202-8708-036582227235}" type="presParOf" srcId="{CDF1A391-B69F-4EE1-BC14-ED6E898BC6B8}" destId="{B4AA346C-3398-4D66-A632-C9094BAD4AB0}" srcOrd="2" destOrd="0" presId="urn:microsoft.com/office/officeart/2005/8/layout/hierarchy4"/>
    <dgm:cxn modelId="{B1134A2B-249E-4932-A2E8-0B8217F75C19}" type="presParOf" srcId="{B4AA346C-3398-4D66-A632-C9094BAD4AB0}" destId="{B512FAF8-1CB0-48EB-A640-AD2C3B89D21A}" srcOrd="0" destOrd="0" presId="urn:microsoft.com/office/officeart/2005/8/layout/hierarchy4"/>
    <dgm:cxn modelId="{9020E94C-5CB2-4073-9670-CAAABB173F85}" type="presParOf" srcId="{B4AA346C-3398-4D66-A632-C9094BAD4AB0}" destId="{30DD19B7-0882-4F99-B615-B51D80784CFB}"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12939F-FA4A-4164-9612-5E540551D1E1}" type="doc">
      <dgm:prSet loTypeId="urn:microsoft.com/office/officeart/2008/layout/HorizontalMultiLevelHierarchy" loCatId="hierarchy" qsTypeId="urn:microsoft.com/office/officeart/2005/8/quickstyle/simple2" qsCatId="simple" csTypeId="urn:microsoft.com/office/officeart/2005/8/colors/accent1_2" csCatId="accent1" phldr="1"/>
      <dgm:spPr/>
      <dgm:t>
        <a:bodyPr/>
        <a:lstStyle/>
        <a:p>
          <a:endParaRPr lang="en-US"/>
        </a:p>
      </dgm:t>
    </dgm:pt>
    <dgm:pt modelId="{24FEA327-C3E3-450E-8D31-7B1C34268DA7}">
      <dgm:prSet phldrT="[Text]"/>
      <dgm:spPr/>
      <dgm:t>
        <a:bodyPr/>
        <a:lstStyle/>
        <a:p>
          <a:pPr algn="ctr"/>
          <a:r>
            <a:rPr lang="en-US" dirty="0">
              <a:latin typeface="Helvetica" panose="020B0604020202020204" pitchFamily="34" charset="0"/>
              <a:cs typeface="Helvetica" panose="020B0604020202020204" pitchFamily="34" charset="0"/>
            </a:rPr>
            <a:t>4-2-4</a:t>
          </a:r>
        </a:p>
        <a:p>
          <a:pPr algn="ctr"/>
          <a:r>
            <a:rPr lang="en-US" dirty="0">
              <a:latin typeface="Helvetica" panose="020B0604020202020204" pitchFamily="34" charset="0"/>
              <a:cs typeface="Helvetica" panose="020B0604020202020204" pitchFamily="34" charset="0"/>
            </a:rPr>
            <a:t>Transfer Requirements</a:t>
          </a:r>
        </a:p>
      </dgm:t>
    </dgm:pt>
    <dgm:pt modelId="{68B7B135-438C-4692-98F9-C8B11A2C16B5}" type="parTrans" cxnId="{1D85DEB2-E007-4BE3-8E19-EAE2E58A3D19}">
      <dgm:prSet/>
      <dgm:spPr/>
      <dgm:t>
        <a:bodyPr/>
        <a:lstStyle/>
        <a:p>
          <a:pPr algn="ctr"/>
          <a:endParaRPr lang="en-US">
            <a:solidFill>
              <a:schemeClr val="tx1"/>
            </a:solidFill>
          </a:endParaRPr>
        </a:p>
      </dgm:t>
    </dgm:pt>
    <dgm:pt modelId="{6192481D-6CEC-45B0-87E6-A399D0B942EC}" type="sibTrans" cxnId="{1D85DEB2-E007-4BE3-8E19-EAE2E58A3D19}">
      <dgm:prSet/>
      <dgm:spPr/>
      <dgm:t>
        <a:bodyPr/>
        <a:lstStyle/>
        <a:p>
          <a:pPr algn="ctr"/>
          <a:endParaRPr lang="en-US">
            <a:solidFill>
              <a:schemeClr val="tx1"/>
            </a:solidFill>
          </a:endParaRPr>
        </a:p>
      </dgm:t>
    </dgm:pt>
    <dgm:pt modelId="{8C20D627-7582-42FC-ACAC-9EA33F7CE159}">
      <dgm:prSet phldrT="[Text]" custT="1"/>
      <dgm:spPr/>
      <dgm:t>
        <a:bodyPr/>
        <a:lstStyle/>
        <a:p>
          <a:pPr algn="ctr"/>
          <a:r>
            <a:rPr lang="en-US" sz="2800" dirty="0">
              <a:latin typeface="Helvetica" panose="020B0604020202020204" pitchFamily="34" charset="0"/>
              <a:cs typeface="Helvetica" panose="020B0604020202020204" pitchFamily="34" charset="0"/>
            </a:rPr>
            <a:t>First four-year institution.</a:t>
          </a:r>
        </a:p>
      </dgm:t>
    </dgm:pt>
    <dgm:pt modelId="{756D4A68-0624-41CF-897C-6AF9BBD76352}" type="parTrans" cxnId="{32B6102D-8CD7-4129-AAA0-F713C14F1F53}">
      <dgm:prSet/>
      <dgm:spPr/>
      <dgm:t>
        <a:bodyPr/>
        <a:lstStyle/>
        <a:p>
          <a:pPr algn="ctr"/>
          <a:endParaRPr lang="en-US" b="1" dirty="0">
            <a:solidFill>
              <a:schemeClr val="tx1"/>
            </a:solidFill>
          </a:endParaRPr>
        </a:p>
      </dgm:t>
    </dgm:pt>
    <dgm:pt modelId="{2BAB7F55-847C-4032-809D-10851F9BFA4E}" type="sibTrans" cxnId="{32B6102D-8CD7-4129-AAA0-F713C14F1F53}">
      <dgm:prSet/>
      <dgm:spPr/>
      <dgm:t>
        <a:bodyPr/>
        <a:lstStyle/>
        <a:p>
          <a:pPr algn="ctr"/>
          <a:endParaRPr lang="en-US">
            <a:solidFill>
              <a:schemeClr val="tx1"/>
            </a:solidFill>
          </a:endParaRPr>
        </a:p>
      </dgm:t>
    </dgm:pt>
    <dgm:pt modelId="{FBF195CE-CDA3-4F72-9D89-0635612B6451}">
      <dgm:prSet phldrT="[Text]" custT="1"/>
      <dgm:spPr>
        <a:ln>
          <a:solidFill>
            <a:srgbClr val="FFFF00"/>
          </a:solidFill>
        </a:ln>
      </dgm:spPr>
      <dgm:t>
        <a:bodyPr/>
        <a:lstStyle/>
        <a:p>
          <a:pPr algn="ctr"/>
          <a:r>
            <a:rPr lang="en-US" sz="2800" dirty="0">
              <a:latin typeface="Helvetica" panose="020B0604020202020204" pitchFamily="34" charset="0"/>
              <a:cs typeface="Helvetica" panose="020B0604020202020204" pitchFamily="34" charset="0"/>
            </a:rPr>
            <a:t>Two-year institution.</a:t>
          </a:r>
        </a:p>
      </dgm:t>
    </dgm:pt>
    <dgm:pt modelId="{980C6648-9C0D-4022-BF3A-CEA8E48DD823}" type="parTrans" cxnId="{A7BF5EB0-51D3-4FEE-AF5D-000E65C2A08F}">
      <dgm:prSet/>
      <dgm:spPr/>
      <dgm:t>
        <a:bodyPr/>
        <a:lstStyle/>
        <a:p>
          <a:pPr algn="ctr"/>
          <a:endParaRPr lang="en-US" b="1" dirty="0">
            <a:solidFill>
              <a:schemeClr val="tx1"/>
            </a:solidFill>
          </a:endParaRPr>
        </a:p>
      </dgm:t>
    </dgm:pt>
    <dgm:pt modelId="{F6289EE5-A2FA-4F96-A02C-303AC006F7C4}" type="sibTrans" cxnId="{A7BF5EB0-51D3-4FEE-AF5D-000E65C2A08F}">
      <dgm:prSet/>
      <dgm:spPr/>
      <dgm:t>
        <a:bodyPr/>
        <a:lstStyle/>
        <a:p>
          <a:pPr algn="ctr"/>
          <a:endParaRPr lang="en-US">
            <a:solidFill>
              <a:schemeClr val="tx1"/>
            </a:solidFill>
          </a:endParaRPr>
        </a:p>
      </dgm:t>
    </dgm:pt>
    <dgm:pt modelId="{91C32D92-9206-43FA-BDAD-3B41AD5D6FAE}">
      <dgm:prSet phldrT="[Text]" custT="1"/>
      <dgm:spPr/>
      <dgm:t>
        <a:bodyPr/>
        <a:lstStyle/>
        <a:p>
          <a:pPr algn="ctr"/>
          <a:r>
            <a:rPr lang="en-US" sz="2800" dirty="0"/>
            <a:t>C</a:t>
          </a:r>
          <a:r>
            <a:rPr lang="en-US" sz="2800" dirty="0">
              <a:latin typeface="Helvetica" panose="020B0604020202020204" pitchFamily="34" charset="0"/>
              <a:cs typeface="Helvetica" panose="020B0604020202020204" pitchFamily="34" charset="0"/>
            </a:rPr>
            <a:t>ertifying four-year institution.</a:t>
          </a:r>
        </a:p>
      </dgm:t>
    </dgm:pt>
    <dgm:pt modelId="{08CBC96C-8E5E-4E35-BD32-FDC06E74BDE2}" type="parTrans" cxnId="{43A3A899-0A99-4948-B991-3193FEBC2054}">
      <dgm:prSet/>
      <dgm:spPr/>
      <dgm:t>
        <a:bodyPr/>
        <a:lstStyle/>
        <a:p>
          <a:pPr algn="ctr"/>
          <a:endParaRPr lang="en-US" b="1" dirty="0">
            <a:solidFill>
              <a:schemeClr val="tx1"/>
            </a:solidFill>
          </a:endParaRPr>
        </a:p>
      </dgm:t>
    </dgm:pt>
    <dgm:pt modelId="{D7BDC886-E6D9-48C4-95DC-B91FF8C787BA}" type="sibTrans" cxnId="{43A3A899-0A99-4948-B991-3193FEBC2054}">
      <dgm:prSet/>
      <dgm:spPr/>
      <dgm:t>
        <a:bodyPr/>
        <a:lstStyle/>
        <a:p>
          <a:pPr algn="ctr"/>
          <a:endParaRPr lang="en-US">
            <a:solidFill>
              <a:schemeClr val="tx1"/>
            </a:solidFill>
          </a:endParaRPr>
        </a:p>
      </dgm:t>
    </dgm:pt>
    <dgm:pt modelId="{D9973BFC-CCA7-4DD6-9EAC-3C914068C1C4}">
      <dgm:prSet custT="1"/>
      <dgm:spPr>
        <a:ln>
          <a:solidFill>
            <a:srgbClr val="FFFF00"/>
          </a:solidFill>
        </a:ln>
      </dgm:spPr>
      <dgm:t>
        <a:bodyPr/>
        <a:lstStyle/>
        <a:p>
          <a:r>
            <a:rPr lang="en-US" sz="2400" dirty="0">
              <a:latin typeface="Helvetica" panose="020B0604020202020204" pitchFamily="34" charset="0"/>
              <a:cs typeface="Helvetica" panose="020B0604020202020204" pitchFamily="34" charset="0"/>
            </a:rPr>
            <a:t>Graduate.</a:t>
          </a:r>
        </a:p>
        <a:p>
          <a:r>
            <a:rPr lang="en-US" sz="2400" dirty="0">
              <a:latin typeface="Helvetica" panose="020B0604020202020204" pitchFamily="34" charset="0"/>
              <a:cs typeface="Helvetica" panose="020B0604020202020204" pitchFamily="34" charset="0"/>
            </a:rPr>
            <a:t>Average of 12 hours per term of attendance at two-year institution.</a:t>
          </a:r>
        </a:p>
        <a:p>
          <a:r>
            <a:rPr lang="en-US" sz="2400" dirty="0">
              <a:latin typeface="Helvetica" panose="020B0604020202020204" pitchFamily="34" charset="0"/>
              <a:cs typeface="Helvetica" panose="020B0604020202020204" pitchFamily="34" charset="0"/>
            </a:rPr>
            <a:t>2.500 GPA.</a:t>
          </a:r>
        </a:p>
        <a:p>
          <a:r>
            <a:rPr lang="en-US" sz="2400" dirty="0">
              <a:latin typeface="Helvetica" panose="020B0604020202020204" pitchFamily="34" charset="0"/>
              <a:cs typeface="Helvetica" panose="020B0604020202020204" pitchFamily="34" charset="0"/>
            </a:rPr>
            <a:t>Only two physical education activity hours.</a:t>
          </a:r>
        </a:p>
      </dgm:t>
    </dgm:pt>
    <dgm:pt modelId="{64E51172-A25A-4688-9E53-0ED0F505AC01}" type="parTrans" cxnId="{BCB865AD-37FE-49D3-AD99-C33E77740CC3}">
      <dgm:prSet/>
      <dgm:spPr/>
      <dgm:t>
        <a:bodyPr/>
        <a:lstStyle/>
        <a:p>
          <a:endParaRPr lang="en-US" dirty="0">
            <a:solidFill>
              <a:schemeClr val="tx1"/>
            </a:solidFill>
          </a:endParaRPr>
        </a:p>
      </dgm:t>
    </dgm:pt>
    <dgm:pt modelId="{AF53E379-6A23-4C42-908C-7A1B6A32266F}" type="sibTrans" cxnId="{BCB865AD-37FE-49D3-AD99-C33E77740CC3}">
      <dgm:prSet/>
      <dgm:spPr/>
      <dgm:t>
        <a:bodyPr/>
        <a:lstStyle/>
        <a:p>
          <a:endParaRPr lang="en-US">
            <a:solidFill>
              <a:schemeClr val="tx1"/>
            </a:solidFill>
          </a:endParaRPr>
        </a:p>
      </dgm:t>
    </dgm:pt>
    <dgm:pt modelId="{D16F5A24-C88E-4341-8200-E99FB5877337}">
      <dgm:prSet custT="1"/>
      <dgm:spPr/>
      <dgm:t>
        <a:bodyPr/>
        <a:lstStyle/>
        <a:p>
          <a:r>
            <a:rPr lang="en-US" sz="2400" dirty="0">
              <a:latin typeface="Helvetica" panose="020B0604020202020204" pitchFamily="34" charset="0"/>
              <a:cs typeface="Helvetica" panose="020B0604020202020204" pitchFamily="34" charset="0"/>
            </a:rPr>
            <a:t>One calendar year from first four-year institution </a:t>
          </a:r>
          <a:r>
            <a:rPr lang="en-US" sz="2400" b="1" dirty="0">
              <a:latin typeface="Helvetica" panose="020B0604020202020204" pitchFamily="34" charset="0"/>
              <a:cs typeface="Helvetica" panose="020B0604020202020204" pitchFamily="34" charset="0"/>
            </a:rPr>
            <a:t>prior to competition</a:t>
          </a:r>
          <a:r>
            <a:rPr lang="en-US" sz="2400" dirty="0">
              <a:latin typeface="Helvetica" panose="020B0604020202020204" pitchFamily="34" charset="0"/>
              <a:cs typeface="Helvetica" panose="020B0604020202020204" pitchFamily="34" charset="0"/>
            </a:rPr>
            <a:t>.</a:t>
          </a:r>
        </a:p>
      </dgm:t>
    </dgm:pt>
    <dgm:pt modelId="{0A99F478-C818-47CC-93FB-44B6094F563B}" type="parTrans" cxnId="{15F4E9AF-C93F-4CDB-8FD6-4402C8494990}">
      <dgm:prSet/>
      <dgm:spPr/>
      <dgm:t>
        <a:bodyPr/>
        <a:lstStyle/>
        <a:p>
          <a:endParaRPr lang="en-US" dirty="0">
            <a:solidFill>
              <a:schemeClr val="tx1"/>
            </a:solidFill>
          </a:endParaRPr>
        </a:p>
      </dgm:t>
    </dgm:pt>
    <dgm:pt modelId="{9A486FE2-B4D7-43FB-A1AB-7232B52DE993}" type="sibTrans" cxnId="{15F4E9AF-C93F-4CDB-8FD6-4402C8494990}">
      <dgm:prSet/>
      <dgm:spPr/>
      <dgm:t>
        <a:bodyPr/>
        <a:lstStyle/>
        <a:p>
          <a:endParaRPr lang="en-US">
            <a:solidFill>
              <a:schemeClr val="tx1"/>
            </a:solidFill>
          </a:endParaRPr>
        </a:p>
      </dgm:t>
    </dgm:pt>
    <dgm:pt modelId="{71216DC2-CE25-4068-AC32-B24EEBDE409B}" type="pres">
      <dgm:prSet presAssocID="{8512939F-FA4A-4164-9612-5E540551D1E1}" presName="Name0" presStyleCnt="0">
        <dgm:presLayoutVars>
          <dgm:chPref val="1"/>
          <dgm:dir/>
          <dgm:animOne val="branch"/>
          <dgm:animLvl val="lvl"/>
          <dgm:resizeHandles val="exact"/>
        </dgm:presLayoutVars>
      </dgm:prSet>
      <dgm:spPr/>
    </dgm:pt>
    <dgm:pt modelId="{7B65746E-A9E0-4A50-A100-F0409A57B1EA}" type="pres">
      <dgm:prSet presAssocID="{24FEA327-C3E3-450E-8D31-7B1C34268DA7}" presName="root1" presStyleCnt="0"/>
      <dgm:spPr/>
    </dgm:pt>
    <dgm:pt modelId="{351966F2-7E30-42F1-BE47-3F3B1A24FBF2}" type="pres">
      <dgm:prSet presAssocID="{24FEA327-C3E3-450E-8D31-7B1C34268DA7}" presName="LevelOneTextNode" presStyleLbl="node0" presStyleIdx="0" presStyleCnt="1" custScaleX="172371" custLinFactNeighborX="3382" custLinFactNeighborY="570">
        <dgm:presLayoutVars>
          <dgm:chPref val="3"/>
        </dgm:presLayoutVars>
      </dgm:prSet>
      <dgm:spPr/>
    </dgm:pt>
    <dgm:pt modelId="{66843780-C76B-4E32-84B0-288F9B5F567D}" type="pres">
      <dgm:prSet presAssocID="{24FEA327-C3E3-450E-8D31-7B1C34268DA7}" presName="level2hierChild" presStyleCnt="0"/>
      <dgm:spPr/>
    </dgm:pt>
    <dgm:pt modelId="{272BF28C-9829-45D7-9F20-BB28E33FDCDF}" type="pres">
      <dgm:prSet presAssocID="{756D4A68-0624-41CF-897C-6AF9BBD76352}" presName="conn2-1" presStyleLbl="parChTrans1D2" presStyleIdx="0" presStyleCnt="3"/>
      <dgm:spPr/>
    </dgm:pt>
    <dgm:pt modelId="{DA82AF1E-B4B4-45C2-A7A2-CA9242FA8745}" type="pres">
      <dgm:prSet presAssocID="{756D4A68-0624-41CF-897C-6AF9BBD76352}" presName="connTx" presStyleLbl="parChTrans1D2" presStyleIdx="0" presStyleCnt="3"/>
      <dgm:spPr/>
    </dgm:pt>
    <dgm:pt modelId="{528D59CC-ACD4-463F-9F32-199429B05903}" type="pres">
      <dgm:prSet presAssocID="{8C20D627-7582-42FC-ACAC-9EA33F7CE159}" presName="root2" presStyleCnt="0"/>
      <dgm:spPr/>
    </dgm:pt>
    <dgm:pt modelId="{C148B111-E5A3-464A-B1F8-BB4F035C9384}" type="pres">
      <dgm:prSet presAssocID="{8C20D627-7582-42FC-ACAC-9EA33F7CE159}" presName="LevelTwoTextNode" presStyleLbl="node2" presStyleIdx="0" presStyleCnt="3">
        <dgm:presLayoutVars>
          <dgm:chPref val="3"/>
        </dgm:presLayoutVars>
      </dgm:prSet>
      <dgm:spPr/>
    </dgm:pt>
    <dgm:pt modelId="{A8A8C3B6-5AEA-44B4-AA8B-8F5A4B29C2DC}" type="pres">
      <dgm:prSet presAssocID="{8C20D627-7582-42FC-ACAC-9EA33F7CE159}" presName="level3hierChild" presStyleCnt="0"/>
      <dgm:spPr/>
    </dgm:pt>
    <dgm:pt modelId="{AC506565-7F5E-4C34-BAEA-85D75B737DD3}" type="pres">
      <dgm:prSet presAssocID="{980C6648-9C0D-4022-BF3A-CEA8E48DD823}" presName="conn2-1" presStyleLbl="parChTrans1D2" presStyleIdx="1" presStyleCnt="3"/>
      <dgm:spPr/>
    </dgm:pt>
    <dgm:pt modelId="{6367C76B-7173-46E5-A328-E628EBC38C1F}" type="pres">
      <dgm:prSet presAssocID="{980C6648-9C0D-4022-BF3A-CEA8E48DD823}" presName="connTx" presStyleLbl="parChTrans1D2" presStyleIdx="1" presStyleCnt="3"/>
      <dgm:spPr/>
    </dgm:pt>
    <dgm:pt modelId="{6423286B-2610-4BAA-832E-48B93D5B860F}" type="pres">
      <dgm:prSet presAssocID="{FBF195CE-CDA3-4F72-9D89-0635612B6451}" presName="root2" presStyleCnt="0"/>
      <dgm:spPr/>
    </dgm:pt>
    <dgm:pt modelId="{12DC0DB1-3927-4A1C-8C04-941D72AD543A}" type="pres">
      <dgm:prSet presAssocID="{FBF195CE-CDA3-4F72-9D89-0635612B6451}" presName="LevelTwoTextNode" presStyleLbl="node2" presStyleIdx="1" presStyleCnt="3">
        <dgm:presLayoutVars>
          <dgm:chPref val="3"/>
        </dgm:presLayoutVars>
      </dgm:prSet>
      <dgm:spPr/>
    </dgm:pt>
    <dgm:pt modelId="{35864E42-E94E-4073-8183-9375AE2E1812}" type="pres">
      <dgm:prSet presAssocID="{FBF195CE-CDA3-4F72-9D89-0635612B6451}" presName="level3hierChild" presStyleCnt="0"/>
      <dgm:spPr/>
    </dgm:pt>
    <dgm:pt modelId="{C107CBF6-EA0E-4FF2-A981-92A9C0E53970}" type="pres">
      <dgm:prSet presAssocID="{64E51172-A25A-4688-9E53-0ED0F505AC01}" presName="conn2-1" presStyleLbl="parChTrans1D3" presStyleIdx="0" presStyleCnt="2"/>
      <dgm:spPr/>
    </dgm:pt>
    <dgm:pt modelId="{C6E9276D-BBFC-4914-837D-B42AAC30CE93}" type="pres">
      <dgm:prSet presAssocID="{64E51172-A25A-4688-9E53-0ED0F505AC01}" presName="connTx" presStyleLbl="parChTrans1D3" presStyleIdx="0" presStyleCnt="2"/>
      <dgm:spPr/>
    </dgm:pt>
    <dgm:pt modelId="{B2A097DC-D75D-467C-B22C-1DEFA414E914}" type="pres">
      <dgm:prSet presAssocID="{D9973BFC-CCA7-4DD6-9EAC-3C914068C1C4}" presName="root2" presStyleCnt="0"/>
      <dgm:spPr/>
    </dgm:pt>
    <dgm:pt modelId="{8F788D04-6B3B-46DA-89E5-17936194E95F}" type="pres">
      <dgm:prSet presAssocID="{D9973BFC-CCA7-4DD6-9EAC-3C914068C1C4}" presName="LevelTwoTextNode" presStyleLbl="node3" presStyleIdx="0" presStyleCnt="2" custScaleX="94981" custScaleY="352713">
        <dgm:presLayoutVars>
          <dgm:chPref val="3"/>
        </dgm:presLayoutVars>
      </dgm:prSet>
      <dgm:spPr/>
    </dgm:pt>
    <dgm:pt modelId="{FB185314-80AB-470B-A8AB-7322E47E7761}" type="pres">
      <dgm:prSet presAssocID="{D9973BFC-CCA7-4DD6-9EAC-3C914068C1C4}" presName="level3hierChild" presStyleCnt="0"/>
      <dgm:spPr/>
    </dgm:pt>
    <dgm:pt modelId="{36D7BCF9-9481-4778-8FD9-692E05D3702B}" type="pres">
      <dgm:prSet presAssocID="{08CBC96C-8E5E-4E35-BD32-FDC06E74BDE2}" presName="conn2-1" presStyleLbl="parChTrans1D2" presStyleIdx="2" presStyleCnt="3"/>
      <dgm:spPr/>
    </dgm:pt>
    <dgm:pt modelId="{81F390EE-BA0F-43CC-9683-C0E0AA0F4D4B}" type="pres">
      <dgm:prSet presAssocID="{08CBC96C-8E5E-4E35-BD32-FDC06E74BDE2}" presName="connTx" presStyleLbl="parChTrans1D2" presStyleIdx="2" presStyleCnt="3"/>
      <dgm:spPr/>
    </dgm:pt>
    <dgm:pt modelId="{3CA2418F-C941-4CAD-BE8F-DD5628BFBBE3}" type="pres">
      <dgm:prSet presAssocID="{91C32D92-9206-43FA-BDAD-3B41AD5D6FAE}" presName="root2" presStyleCnt="0"/>
      <dgm:spPr/>
    </dgm:pt>
    <dgm:pt modelId="{77DEACA4-F5EC-41CD-A61D-C63DDF5A205C}" type="pres">
      <dgm:prSet presAssocID="{91C32D92-9206-43FA-BDAD-3B41AD5D6FAE}" presName="LevelTwoTextNode" presStyleLbl="node2" presStyleIdx="2" presStyleCnt="3">
        <dgm:presLayoutVars>
          <dgm:chPref val="3"/>
        </dgm:presLayoutVars>
      </dgm:prSet>
      <dgm:spPr/>
    </dgm:pt>
    <dgm:pt modelId="{AC020D0C-0CEA-4DE7-A3CB-5BFE72241AE5}" type="pres">
      <dgm:prSet presAssocID="{91C32D92-9206-43FA-BDAD-3B41AD5D6FAE}" presName="level3hierChild" presStyleCnt="0"/>
      <dgm:spPr/>
    </dgm:pt>
    <dgm:pt modelId="{0C4E85B1-E87E-44CA-8989-3D21C1398EB0}" type="pres">
      <dgm:prSet presAssocID="{0A99F478-C818-47CC-93FB-44B6094F563B}" presName="conn2-1" presStyleLbl="parChTrans1D3" presStyleIdx="1" presStyleCnt="2"/>
      <dgm:spPr/>
    </dgm:pt>
    <dgm:pt modelId="{73F2B8FD-884A-4A7A-B51A-18B3AAEC9245}" type="pres">
      <dgm:prSet presAssocID="{0A99F478-C818-47CC-93FB-44B6094F563B}" presName="connTx" presStyleLbl="parChTrans1D3" presStyleIdx="1" presStyleCnt="2"/>
      <dgm:spPr/>
    </dgm:pt>
    <dgm:pt modelId="{576E862C-D2D2-45C8-85D0-FB2414D0E196}" type="pres">
      <dgm:prSet presAssocID="{D16F5A24-C88E-4341-8200-E99FB5877337}" presName="root2" presStyleCnt="0"/>
      <dgm:spPr/>
    </dgm:pt>
    <dgm:pt modelId="{E583CD89-E2C6-4B0B-8DCB-D66EE69BD0FE}" type="pres">
      <dgm:prSet presAssocID="{D16F5A24-C88E-4341-8200-E99FB5877337}" presName="LevelTwoTextNode" presStyleLbl="node3" presStyleIdx="1" presStyleCnt="2" custScaleX="94981">
        <dgm:presLayoutVars>
          <dgm:chPref val="3"/>
        </dgm:presLayoutVars>
      </dgm:prSet>
      <dgm:spPr/>
    </dgm:pt>
    <dgm:pt modelId="{80EC9CC9-B19D-465B-BB9B-3EE9DBA3BC16}" type="pres">
      <dgm:prSet presAssocID="{D16F5A24-C88E-4341-8200-E99FB5877337}" presName="level3hierChild" presStyleCnt="0"/>
      <dgm:spPr/>
    </dgm:pt>
  </dgm:ptLst>
  <dgm:cxnLst>
    <dgm:cxn modelId="{05900F0E-38F8-4311-8CB5-28FC279C9594}" type="presOf" srcId="{8512939F-FA4A-4164-9612-5E540551D1E1}" destId="{71216DC2-CE25-4068-AC32-B24EEBDE409B}" srcOrd="0" destOrd="0" presId="urn:microsoft.com/office/officeart/2008/layout/HorizontalMultiLevelHierarchy"/>
    <dgm:cxn modelId="{BB8ABD26-4274-4CFB-BC78-9E66B726BF69}" type="presOf" srcId="{0A99F478-C818-47CC-93FB-44B6094F563B}" destId="{0C4E85B1-E87E-44CA-8989-3D21C1398EB0}" srcOrd="0" destOrd="0" presId="urn:microsoft.com/office/officeart/2008/layout/HorizontalMultiLevelHierarchy"/>
    <dgm:cxn modelId="{49EFE027-5248-4F3B-B57F-3CDFFE6DF4AA}" type="presOf" srcId="{64E51172-A25A-4688-9E53-0ED0F505AC01}" destId="{C6E9276D-BBFC-4914-837D-B42AAC30CE93}" srcOrd="1" destOrd="0" presId="urn:microsoft.com/office/officeart/2008/layout/HorizontalMultiLevelHierarchy"/>
    <dgm:cxn modelId="{32B6102D-8CD7-4129-AAA0-F713C14F1F53}" srcId="{24FEA327-C3E3-450E-8D31-7B1C34268DA7}" destId="{8C20D627-7582-42FC-ACAC-9EA33F7CE159}" srcOrd="0" destOrd="0" parTransId="{756D4A68-0624-41CF-897C-6AF9BBD76352}" sibTransId="{2BAB7F55-847C-4032-809D-10851F9BFA4E}"/>
    <dgm:cxn modelId="{A832452D-D177-46A3-ABB1-AC248156D036}" type="presOf" srcId="{64E51172-A25A-4688-9E53-0ED0F505AC01}" destId="{C107CBF6-EA0E-4FF2-A981-92A9C0E53970}" srcOrd="0" destOrd="0" presId="urn:microsoft.com/office/officeart/2008/layout/HorizontalMultiLevelHierarchy"/>
    <dgm:cxn modelId="{76536F3E-E01F-465D-A2B1-0E1CEB69EBB9}" type="presOf" srcId="{756D4A68-0624-41CF-897C-6AF9BBD76352}" destId="{DA82AF1E-B4B4-45C2-A7A2-CA9242FA8745}" srcOrd="1" destOrd="0" presId="urn:microsoft.com/office/officeart/2008/layout/HorizontalMultiLevelHierarchy"/>
    <dgm:cxn modelId="{93F70444-7491-43A9-A9F5-E8CBFB2434EE}" type="presOf" srcId="{D16F5A24-C88E-4341-8200-E99FB5877337}" destId="{E583CD89-E2C6-4B0B-8DCB-D66EE69BD0FE}" srcOrd="0" destOrd="0" presId="urn:microsoft.com/office/officeart/2008/layout/HorizontalMultiLevelHierarchy"/>
    <dgm:cxn modelId="{548C2F64-54C1-461F-BB8D-CF0D80EC0BBA}" type="presOf" srcId="{08CBC96C-8E5E-4E35-BD32-FDC06E74BDE2}" destId="{81F390EE-BA0F-43CC-9683-C0E0AA0F4D4B}" srcOrd="1" destOrd="0" presId="urn:microsoft.com/office/officeart/2008/layout/HorizontalMultiLevelHierarchy"/>
    <dgm:cxn modelId="{6A0F5966-3A50-44DD-922B-8705D679CAD7}" type="presOf" srcId="{980C6648-9C0D-4022-BF3A-CEA8E48DD823}" destId="{6367C76B-7173-46E5-A328-E628EBC38C1F}" srcOrd="1" destOrd="0" presId="urn:microsoft.com/office/officeart/2008/layout/HorizontalMultiLevelHierarchy"/>
    <dgm:cxn modelId="{F0D5F54C-6CB8-43BD-8BFB-E068759F974A}" type="presOf" srcId="{0A99F478-C818-47CC-93FB-44B6094F563B}" destId="{73F2B8FD-884A-4A7A-B51A-18B3AAEC9245}" srcOrd="1" destOrd="0" presId="urn:microsoft.com/office/officeart/2008/layout/HorizontalMultiLevelHierarchy"/>
    <dgm:cxn modelId="{14C76573-9453-44AB-9FD2-950D39BA7793}" type="presOf" srcId="{980C6648-9C0D-4022-BF3A-CEA8E48DD823}" destId="{AC506565-7F5E-4C34-BAEA-85D75B737DD3}" srcOrd="0" destOrd="0" presId="urn:microsoft.com/office/officeart/2008/layout/HorizontalMultiLevelHierarchy"/>
    <dgm:cxn modelId="{D8A8997F-41CD-4500-84EE-731A446098DC}" type="presOf" srcId="{08CBC96C-8E5E-4E35-BD32-FDC06E74BDE2}" destId="{36D7BCF9-9481-4778-8FD9-692E05D3702B}" srcOrd="0" destOrd="0" presId="urn:microsoft.com/office/officeart/2008/layout/HorizontalMultiLevelHierarchy"/>
    <dgm:cxn modelId="{DF688993-5D8C-4098-9F1B-163760D9F15F}" type="presOf" srcId="{91C32D92-9206-43FA-BDAD-3B41AD5D6FAE}" destId="{77DEACA4-F5EC-41CD-A61D-C63DDF5A205C}" srcOrd="0" destOrd="0" presId="urn:microsoft.com/office/officeart/2008/layout/HorizontalMultiLevelHierarchy"/>
    <dgm:cxn modelId="{43A3A899-0A99-4948-B991-3193FEBC2054}" srcId="{24FEA327-C3E3-450E-8D31-7B1C34268DA7}" destId="{91C32D92-9206-43FA-BDAD-3B41AD5D6FAE}" srcOrd="2" destOrd="0" parTransId="{08CBC96C-8E5E-4E35-BD32-FDC06E74BDE2}" sibTransId="{D7BDC886-E6D9-48C4-95DC-B91FF8C787BA}"/>
    <dgm:cxn modelId="{BD933F9E-9272-4A2B-834E-F61E0B85AE1A}" type="presOf" srcId="{FBF195CE-CDA3-4F72-9D89-0635612B6451}" destId="{12DC0DB1-3927-4A1C-8C04-941D72AD543A}" srcOrd="0" destOrd="0" presId="urn:microsoft.com/office/officeart/2008/layout/HorizontalMultiLevelHierarchy"/>
    <dgm:cxn modelId="{AD0DE0A4-CAEF-48D2-8B25-A7A3432BCDE4}" type="presOf" srcId="{8C20D627-7582-42FC-ACAC-9EA33F7CE159}" destId="{C148B111-E5A3-464A-B1F8-BB4F035C9384}" srcOrd="0" destOrd="0" presId="urn:microsoft.com/office/officeart/2008/layout/HorizontalMultiLevelHierarchy"/>
    <dgm:cxn modelId="{BCB865AD-37FE-49D3-AD99-C33E77740CC3}" srcId="{FBF195CE-CDA3-4F72-9D89-0635612B6451}" destId="{D9973BFC-CCA7-4DD6-9EAC-3C914068C1C4}" srcOrd="0" destOrd="0" parTransId="{64E51172-A25A-4688-9E53-0ED0F505AC01}" sibTransId="{AF53E379-6A23-4C42-908C-7A1B6A32266F}"/>
    <dgm:cxn modelId="{15F4E9AF-C93F-4CDB-8FD6-4402C8494990}" srcId="{91C32D92-9206-43FA-BDAD-3B41AD5D6FAE}" destId="{D16F5A24-C88E-4341-8200-E99FB5877337}" srcOrd="0" destOrd="0" parTransId="{0A99F478-C818-47CC-93FB-44B6094F563B}" sibTransId="{9A486FE2-B4D7-43FB-A1AB-7232B52DE993}"/>
    <dgm:cxn modelId="{A7BF5EB0-51D3-4FEE-AF5D-000E65C2A08F}" srcId="{24FEA327-C3E3-450E-8D31-7B1C34268DA7}" destId="{FBF195CE-CDA3-4F72-9D89-0635612B6451}" srcOrd="1" destOrd="0" parTransId="{980C6648-9C0D-4022-BF3A-CEA8E48DD823}" sibTransId="{F6289EE5-A2FA-4F96-A02C-303AC006F7C4}"/>
    <dgm:cxn modelId="{1D85DEB2-E007-4BE3-8E19-EAE2E58A3D19}" srcId="{8512939F-FA4A-4164-9612-5E540551D1E1}" destId="{24FEA327-C3E3-450E-8D31-7B1C34268DA7}" srcOrd="0" destOrd="0" parTransId="{68B7B135-438C-4692-98F9-C8B11A2C16B5}" sibTransId="{6192481D-6CEC-45B0-87E6-A399D0B942EC}"/>
    <dgm:cxn modelId="{DAEC6BF5-BB89-4BB5-9DE7-B1DD4FBB579A}" type="presOf" srcId="{D9973BFC-CCA7-4DD6-9EAC-3C914068C1C4}" destId="{8F788D04-6B3B-46DA-89E5-17936194E95F}" srcOrd="0" destOrd="0" presId="urn:microsoft.com/office/officeart/2008/layout/HorizontalMultiLevelHierarchy"/>
    <dgm:cxn modelId="{19D6ECF8-770B-48BB-9FAE-E97FAED9CFB4}" type="presOf" srcId="{24FEA327-C3E3-450E-8D31-7B1C34268DA7}" destId="{351966F2-7E30-42F1-BE47-3F3B1A24FBF2}" srcOrd="0" destOrd="0" presId="urn:microsoft.com/office/officeart/2008/layout/HorizontalMultiLevelHierarchy"/>
    <dgm:cxn modelId="{D54940F9-1A08-4E25-A16D-1871E7D6A31D}" type="presOf" srcId="{756D4A68-0624-41CF-897C-6AF9BBD76352}" destId="{272BF28C-9829-45D7-9F20-BB28E33FDCDF}" srcOrd="0" destOrd="0" presId="urn:microsoft.com/office/officeart/2008/layout/HorizontalMultiLevelHierarchy"/>
    <dgm:cxn modelId="{5F356F39-D535-4DF1-82E9-C596911B4738}" type="presParOf" srcId="{71216DC2-CE25-4068-AC32-B24EEBDE409B}" destId="{7B65746E-A9E0-4A50-A100-F0409A57B1EA}" srcOrd="0" destOrd="0" presId="urn:microsoft.com/office/officeart/2008/layout/HorizontalMultiLevelHierarchy"/>
    <dgm:cxn modelId="{4D269D40-165D-4FCA-B94A-D635777EABFC}" type="presParOf" srcId="{7B65746E-A9E0-4A50-A100-F0409A57B1EA}" destId="{351966F2-7E30-42F1-BE47-3F3B1A24FBF2}" srcOrd="0" destOrd="0" presId="urn:microsoft.com/office/officeart/2008/layout/HorizontalMultiLevelHierarchy"/>
    <dgm:cxn modelId="{D7D72942-30B7-4628-9C2B-84FFD32265E0}" type="presParOf" srcId="{7B65746E-A9E0-4A50-A100-F0409A57B1EA}" destId="{66843780-C76B-4E32-84B0-288F9B5F567D}" srcOrd="1" destOrd="0" presId="urn:microsoft.com/office/officeart/2008/layout/HorizontalMultiLevelHierarchy"/>
    <dgm:cxn modelId="{90CC93CA-320E-403E-9F22-BC765A60BB5A}" type="presParOf" srcId="{66843780-C76B-4E32-84B0-288F9B5F567D}" destId="{272BF28C-9829-45D7-9F20-BB28E33FDCDF}" srcOrd="0" destOrd="0" presId="urn:microsoft.com/office/officeart/2008/layout/HorizontalMultiLevelHierarchy"/>
    <dgm:cxn modelId="{BE4464EF-12B9-4395-8D6F-C931BE80F161}" type="presParOf" srcId="{272BF28C-9829-45D7-9F20-BB28E33FDCDF}" destId="{DA82AF1E-B4B4-45C2-A7A2-CA9242FA8745}" srcOrd="0" destOrd="0" presId="urn:microsoft.com/office/officeart/2008/layout/HorizontalMultiLevelHierarchy"/>
    <dgm:cxn modelId="{BA808B3D-5327-4BCF-A84C-EBC26914D6AC}" type="presParOf" srcId="{66843780-C76B-4E32-84B0-288F9B5F567D}" destId="{528D59CC-ACD4-463F-9F32-199429B05903}" srcOrd="1" destOrd="0" presId="urn:microsoft.com/office/officeart/2008/layout/HorizontalMultiLevelHierarchy"/>
    <dgm:cxn modelId="{83485C29-1AFD-41DD-991D-A6D154D5BAC7}" type="presParOf" srcId="{528D59CC-ACD4-463F-9F32-199429B05903}" destId="{C148B111-E5A3-464A-B1F8-BB4F035C9384}" srcOrd="0" destOrd="0" presId="urn:microsoft.com/office/officeart/2008/layout/HorizontalMultiLevelHierarchy"/>
    <dgm:cxn modelId="{0881A8FD-03FE-430D-9B02-8F591F16C6FD}" type="presParOf" srcId="{528D59CC-ACD4-463F-9F32-199429B05903}" destId="{A8A8C3B6-5AEA-44B4-AA8B-8F5A4B29C2DC}" srcOrd="1" destOrd="0" presId="urn:microsoft.com/office/officeart/2008/layout/HorizontalMultiLevelHierarchy"/>
    <dgm:cxn modelId="{E48E7424-A8C3-4DD3-9421-37452949F0CB}" type="presParOf" srcId="{66843780-C76B-4E32-84B0-288F9B5F567D}" destId="{AC506565-7F5E-4C34-BAEA-85D75B737DD3}" srcOrd="2" destOrd="0" presId="urn:microsoft.com/office/officeart/2008/layout/HorizontalMultiLevelHierarchy"/>
    <dgm:cxn modelId="{4D5E83AD-B646-465B-B30E-87E3A76A7164}" type="presParOf" srcId="{AC506565-7F5E-4C34-BAEA-85D75B737DD3}" destId="{6367C76B-7173-46E5-A328-E628EBC38C1F}" srcOrd="0" destOrd="0" presId="urn:microsoft.com/office/officeart/2008/layout/HorizontalMultiLevelHierarchy"/>
    <dgm:cxn modelId="{8E11332B-E304-4C80-951F-1DD36CD83029}" type="presParOf" srcId="{66843780-C76B-4E32-84B0-288F9B5F567D}" destId="{6423286B-2610-4BAA-832E-48B93D5B860F}" srcOrd="3" destOrd="0" presId="urn:microsoft.com/office/officeart/2008/layout/HorizontalMultiLevelHierarchy"/>
    <dgm:cxn modelId="{03C2E905-8CFA-4C50-ACE3-AE9D3F6DD074}" type="presParOf" srcId="{6423286B-2610-4BAA-832E-48B93D5B860F}" destId="{12DC0DB1-3927-4A1C-8C04-941D72AD543A}" srcOrd="0" destOrd="0" presId="urn:microsoft.com/office/officeart/2008/layout/HorizontalMultiLevelHierarchy"/>
    <dgm:cxn modelId="{D80F3867-FC72-4557-9866-669309BD60A5}" type="presParOf" srcId="{6423286B-2610-4BAA-832E-48B93D5B860F}" destId="{35864E42-E94E-4073-8183-9375AE2E1812}" srcOrd="1" destOrd="0" presId="urn:microsoft.com/office/officeart/2008/layout/HorizontalMultiLevelHierarchy"/>
    <dgm:cxn modelId="{A05C7F53-8FCD-4E7E-84D9-782378B6B198}" type="presParOf" srcId="{35864E42-E94E-4073-8183-9375AE2E1812}" destId="{C107CBF6-EA0E-4FF2-A981-92A9C0E53970}" srcOrd="0" destOrd="0" presId="urn:microsoft.com/office/officeart/2008/layout/HorizontalMultiLevelHierarchy"/>
    <dgm:cxn modelId="{15FB6472-ACA3-43D8-8C1B-E18935E55DD7}" type="presParOf" srcId="{C107CBF6-EA0E-4FF2-A981-92A9C0E53970}" destId="{C6E9276D-BBFC-4914-837D-B42AAC30CE93}" srcOrd="0" destOrd="0" presId="urn:microsoft.com/office/officeart/2008/layout/HorizontalMultiLevelHierarchy"/>
    <dgm:cxn modelId="{24429075-B3C1-46FD-8B58-5B6E92BC7AFC}" type="presParOf" srcId="{35864E42-E94E-4073-8183-9375AE2E1812}" destId="{B2A097DC-D75D-467C-B22C-1DEFA414E914}" srcOrd="1" destOrd="0" presId="urn:microsoft.com/office/officeart/2008/layout/HorizontalMultiLevelHierarchy"/>
    <dgm:cxn modelId="{F17B4A10-35AF-45A0-84C7-BB4AEFDA06FF}" type="presParOf" srcId="{B2A097DC-D75D-467C-B22C-1DEFA414E914}" destId="{8F788D04-6B3B-46DA-89E5-17936194E95F}" srcOrd="0" destOrd="0" presId="urn:microsoft.com/office/officeart/2008/layout/HorizontalMultiLevelHierarchy"/>
    <dgm:cxn modelId="{6539DE33-6762-4DCC-B9B6-541BD8938815}" type="presParOf" srcId="{B2A097DC-D75D-467C-B22C-1DEFA414E914}" destId="{FB185314-80AB-470B-A8AB-7322E47E7761}" srcOrd="1" destOrd="0" presId="urn:microsoft.com/office/officeart/2008/layout/HorizontalMultiLevelHierarchy"/>
    <dgm:cxn modelId="{EA35A6C8-E568-4CC9-BA25-3C656EFDE9F9}" type="presParOf" srcId="{66843780-C76B-4E32-84B0-288F9B5F567D}" destId="{36D7BCF9-9481-4778-8FD9-692E05D3702B}" srcOrd="4" destOrd="0" presId="urn:microsoft.com/office/officeart/2008/layout/HorizontalMultiLevelHierarchy"/>
    <dgm:cxn modelId="{14FE355F-29E4-4686-80B9-03BD19E5F4D9}" type="presParOf" srcId="{36D7BCF9-9481-4778-8FD9-692E05D3702B}" destId="{81F390EE-BA0F-43CC-9683-C0E0AA0F4D4B}" srcOrd="0" destOrd="0" presId="urn:microsoft.com/office/officeart/2008/layout/HorizontalMultiLevelHierarchy"/>
    <dgm:cxn modelId="{38E53EE4-485D-4C6F-8C8C-838F8FEAC272}" type="presParOf" srcId="{66843780-C76B-4E32-84B0-288F9B5F567D}" destId="{3CA2418F-C941-4CAD-BE8F-DD5628BFBBE3}" srcOrd="5" destOrd="0" presId="urn:microsoft.com/office/officeart/2008/layout/HorizontalMultiLevelHierarchy"/>
    <dgm:cxn modelId="{0DC05E4D-E3A9-4AC5-903C-0BB17238828A}" type="presParOf" srcId="{3CA2418F-C941-4CAD-BE8F-DD5628BFBBE3}" destId="{77DEACA4-F5EC-41CD-A61D-C63DDF5A205C}" srcOrd="0" destOrd="0" presId="urn:microsoft.com/office/officeart/2008/layout/HorizontalMultiLevelHierarchy"/>
    <dgm:cxn modelId="{68AEBDE5-B2A8-4921-9876-18266E83143F}" type="presParOf" srcId="{3CA2418F-C941-4CAD-BE8F-DD5628BFBBE3}" destId="{AC020D0C-0CEA-4DE7-A3CB-5BFE72241AE5}" srcOrd="1" destOrd="0" presId="urn:microsoft.com/office/officeart/2008/layout/HorizontalMultiLevelHierarchy"/>
    <dgm:cxn modelId="{CB584EBE-1AF8-4190-B388-8A747E9FA824}" type="presParOf" srcId="{AC020D0C-0CEA-4DE7-A3CB-5BFE72241AE5}" destId="{0C4E85B1-E87E-44CA-8989-3D21C1398EB0}" srcOrd="0" destOrd="0" presId="urn:microsoft.com/office/officeart/2008/layout/HorizontalMultiLevelHierarchy"/>
    <dgm:cxn modelId="{D1584694-93C9-4384-841C-9C72B9A26198}" type="presParOf" srcId="{0C4E85B1-E87E-44CA-8989-3D21C1398EB0}" destId="{73F2B8FD-884A-4A7A-B51A-18B3AAEC9245}" srcOrd="0" destOrd="0" presId="urn:microsoft.com/office/officeart/2008/layout/HorizontalMultiLevelHierarchy"/>
    <dgm:cxn modelId="{58F69413-C109-4283-9895-7A44FF8D1DAD}" type="presParOf" srcId="{AC020D0C-0CEA-4DE7-A3CB-5BFE72241AE5}" destId="{576E862C-D2D2-45C8-85D0-FB2414D0E196}" srcOrd="1" destOrd="0" presId="urn:microsoft.com/office/officeart/2008/layout/HorizontalMultiLevelHierarchy"/>
    <dgm:cxn modelId="{68F4A820-47D0-438A-B55C-38FD78C14570}" type="presParOf" srcId="{576E862C-D2D2-45C8-85D0-FB2414D0E196}" destId="{E583CD89-E2C6-4B0B-8DCB-D66EE69BD0FE}" srcOrd="0" destOrd="0" presId="urn:microsoft.com/office/officeart/2008/layout/HorizontalMultiLevelHierarchy"/>
    <dgm:cxn modelId="{0CCA9FCA-A6CF-4CA9-89E3-E36BCBE37D53}" type="presParOf" srcId="{576E862C-D2D2-45C8-85D0-FB2414D0E196}" destId="{80EC9CC9-B19D-465B-BB9B-3EE9DBA3BC16}"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F969724-F89C-46C9-ADFE-701D2B2F9F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0B5433-C974-4AC7-8B89-3F775639E145}">
      <dgm:prSet phldrT="[Text]" custT="1"/>
      <dgm:spPr/>
      <dgm:t>
        <a:bodyPr/>
        <a:lstStyle/>
        <a:p>
          <a:r>
            <a:rPr lang="en-US" sz="3500"/>
            <a:t>CURRENT RULE</a:t>
          </a:r>
        </a:p>
      </dgm:t>
    </dgm:pt>
    <dgm:pt modelId="{99A69252-BB63-4717-8C8E-9376519BCB0B}" type="parTrans" cxnId="{3EAFA169-FA03-4712-88A2-FE5EDC50259E}">
      <dgm:prSet/>
      <dgm:spPr/>
      <dgm:t>
        <a:bodyPr/>
        <a:lstStyle/>
        <a:p>
          <a:endParaRPr lang="en-US"/>
        </a:p>
      </dgm:t>
    </dgm:pt>
    <dgm:pt modelId="{4115E5F4-4577-4B98-8A20-4EBC9339AB1B}" type="sibTrans" cxnId="{3EAFA169-FA03-4712-88A2-FE5EDC50259E}">
      <dgm:prSet/>
      <dgm:spPr/>
      <dgm:t>
        <a:bodyPr/>
        <a:lstStyle/>
        <a:p>
          <a:endParaRPr lang="en-US"/>
        </a:p>
      </dgm:t>
    </dgm:pt>
    <dgm:pt modelId="{A9196AB1-9997-4231-A35B-EBF6DF287304}">
      <dgm:prSet phldrT="[Text]" custT="1"/>
      <dgm:spPr/>
      <dgm:t>
        <a:bodyPr/>
        <a:lstStyle/>
        <a:p>
          <a:r>
            <a:rPr lang="en-US" sz="3500" b="0" i="0" dirty="0"/>
            <a:t>N</a:t>
          </a:r>
          <a:r>
            <a:rPr lang="en-US" sz="3500" b="0" i="0" dirty="0">
              <a:latin typeface="Helvetica" panose="020B0604020202020204" pitchFamily="34" charset="0"/>
              <a:cs typeface="Helvetica" panose="020B0604020202020204" pitchFamily="34" charset="0"/>
            </a:rPr>
            <a:t>o in-person contact, on or off campus, with </a:t>
          </a:r>
          <a:r>
            <a:rPr lang="en-US" sz="3500" b="0" i="0" dirty="0" err="1">
              <a:latin typeface="Helvetica" panose="020B0604020202020204" pitchFamily="34" charset="0"/>
              <a:cs typeface="Helvetica" panose="020B0604020202020204" pitchFamily="34" charset="0"/>
            </a:rPr>
            <a:t>nonqualifier</a:t>
          </a:r>
          <a:r>
            <a:rPr lang="en-US" sz="3500" b="0" i="0" dirty="0">
              <a:latin typeface="Helvetica" panose="020B0604020202020204" pitchFamily="34" charset="0"/>
              <a:cs typeface="Helvetica" panose="020B0604020202020204" pitchFamily="34" charset="0"/>
            </a:rPr>
            <a:t> in first year of enrollment at a two-year institution.</a:t>
          </a:r>
          <a:endParaRPr lang="en-US" sz="3500" b="0" dirty="0">
            <a:latin typeface="Helvetica" panose="020B0604020202020204" pitchFamily="34" charset="0"/>
            <a:cs typeface="Helvetica" panose="020B0604020202020204" pitchFamily="34" charset="0"/>
          </a:endParaRPr>
        </a:p>
      </dgm:t>
    </dgm:pt>
    <dgm:pt modelId="{0E36F769-D998-4A30-9EF2-C1D08EA9E712}" type="parTrans" cxnId="{B94F466E-BEE9-4CD5-86F6-0616FC172574}">
      <dgm:prSet/>
      <dgm:spPr/>
      <dgm:t>
        <a:bodyPr/>
        <a:lstStyle/>
        <a:p>
          <a:endParaRPr lang="en-US"/>
        </a:p>
      </dgm:t>
    </dgm:pt>
    <dgm:pt modelId="{757D65E8-04B6-4197-AF66-77652854FA38}" type="sibTrans" cxnId="{B94F466E-BEE9-4CD5-86F6-0616FC172574}">
      <dgm:prSet/>
      <dgm:spPr/>
      <dgm:t>
        <a:bodyPr/>
        <a:lstStyle/>
        <a:p>
          <a:endParaRPr lang="en-US"/>
        </a:p>
      </dgm:t>
    </dgm:pt>
    <dgm:pt modelId="{FBFCDB65-59C2-4682-81ED-85C901457C1E}">
      <dgm:prSet phldrT="[Text]" custT="1"/>
      <dgm:spPr>
        <a:solidFill>
          <a:schemeClr val="tx2"/>
        </a:solidFill>
        <a:ln>
          <a:solidFill>
            <a:schemeClr val="tx2"/>
          </a:solidFill>
        </a:ln>
      </dgm:spPr>
      <dgm:t>
        <a:bodyPr/>
        <a:lstStyle/>
        <a:p>
          <a:r>
            <a:rPr lang="en-US" sz="3500"/>
            <a:t>PROPOSAL</a:t>
          </a:r>
        </a:p>
      </dgm:t>
    </dgm:pt>
    <dgm:pt modelId="{DFF20E61-54DA-4E03-9164-35C43F84A00B}" type="parTrans" cxnId="{5291DED5-1F90-4922-8398-A45672D81544}">
      <dgm:prSet/>
      <dgm:spPr/>
      <dgm:t>
        <a:bodyPr/>
        <a:lstStyle/>
        <a:p>
          <a:endParaRPr lang="en-US"/>
        </a:p>
      </dgm:t>
    </dgm:pt>
    <dgm:pt modelId="{A9A1D139-02A7-4942-A3D3-6CC9B5565614}" type="sibTrans" cxnId="{5291DED5-1F90-4922-8398-A45672D81544}">
      <dgm:prSet/>
      <dgm:spPr/>
      <dgm:t>
        <a:bodyPr/>
        <a:lstStyle/>
        <a:p>
          <a:endParaRPr lang="en-US"/>
        </a:p>
      </dgm:t>
    </dgm:pt>
    <dgm:pt modelId="{EF93B729-0CA5-43CE-A176-FF257613FA18}">
      <dgm:prSet phldrT="[Text]" custT="1"/>
      <dgm:spPr/>
      <dgm:t>
        <a:bodyPr/>
        <a:lstStyle/>
        <a:p>
          <a:r>
            <a:rPr lang="en-US" sz="3500" dirty="0">
              <a:latin typeface="Helvetica" panose="020B0604020202020204" pitchFamily="34" charset="0"/>
              <a:cs typeface="Helvetica" panose="020B0604020202020204" pitchFamily="34" charset="0"/>
            </a:rPr>
            <a:t>In-person contact permitted at two-year institution during </a:t>
          </a:r>
          <a:r>
            <a:rPr lang="en-US" sz="3500" dirty="0" err="1">
              <a:latin typeface="Helvetica" panose="020B0604020202020204" pitchFamily="34" charset="0"/>
              <a:cs typeface="Helvetica" panose="020B0604020202020204" pitchFamily="34" charset="0"/>
            </a:rPr>
            <a:t>nonqualifier's</a:t>
          </a:r>
          <a:r>
            <a:rPr lang="en-US" sz="3500" dirty="0">
              <a:latin typeface="Helvetica" panose="020B0604020202020204" pitchFamily="34" charset="0"/>
              <a:cs typeface="Helvetica" panose="020B0604020202020204" pitchFamily="34" charset="0"/>
            </a:rPr>
            <a:t> first year of enrollment.</a:t>
          </a:r>
        </a:p>
      </dgm:t>
    </dgm:pt>
    <dgm:pt modelId="{34CCB349-62B5-4CE2-AA21-6388BAA98D4C}" type="parTrans" cxnId="{EB9ED541-5EB0-4778-A6CA-13CF6CD6416D}">
      <dgm:prSet/>
      <dgm:spPr/>
      <dgm:t>
        <a:bodyPr/>
        <a:lstStyle/>
        <a:p>
          <a:endParaRPr lang="en-US"/>
        </a:p>
      </dgm:t>
    </dgm:pt>
    <dgm:pt modelId="{2C76954A-CDDA-42FE-A005-BCAC221AFC3B}" type="sibTrans" cxnId="{EB9ED541-5EB0-4778-A6CA-13CF6CD6416D}">
      <dgm:prSet/>
      <dgm:spPr/>
      <dgm:t>
        <a:bodyPr/>
        <a:lstStyle/>
        <a:p>
          <a:endParaRPr lang="en-US"/>
        </a:p>
      </dgm:t>
    </dgm:pt>
    <dgm:pt modelId="{B946F377-7F53-4C28-916D-6020EC42B4FC}" type="pres">
      <dgm:prSet presAssocID="{9F969724-F89C-46C9-ADFE-701D2B2F9F6E}" presName="Name0" presStyleCnt="0">
        <dgm:presLayoutVars>
          <dgm:dir/>
          <dgm:animLvl val="lvl"/>
          <dgm:resizeHandles val="exact"/>
        </dgm:presLayoutVars>
      </dgm:prSet>
      <dgm:spPr/>
    </dgm:pt>
    <dgm:pt modelId="{67EEAD2B-636E-4F73-9C96-E02AB85A1EFF}" type="pres">
      <dgm:prSet presAssocID="{270B5433-C974-4AC7-8B89-3F775639E145}" presName="composite" presStyleCnt="0"/>
      <dgm:spPr/>
    </dgm:pt>
    <dgm:pt modelId="{69EED1FB-E6E3-4EC7-81E7-407301E73088}" type="pres">
      <dgm:prSet presAssocID="{270B5433-C974-4AC7-8B89-3F775639E145}" presName="parTx" presStyleLbl="alignNode1" presStyleIdx="0" presStyleCnt="2">
        <dgm:presLayoutVars>
          <dgm:chMax val="0"/>
          <dgm:chPref val="0"/>
          <dgm:bulletEnabled val="1"/>
        </dgm:presLayoutVars>
      </dgm:prSet>
      <dgm:spPr/>
    </dgm:pt>
    <dgm:pt modelId="{147D197A-BAF5-44DF-A1B1-23278BF85060}" type="pres">
      <dgm:prSet presAssocID="{270B5433-C974-4AC7-8B89-3F775639E145}" presName="desTx" presStyleLbl="alignAccFollowNode1" presStyleIdx="0" presStyleCnt="2">
        <dgm:presLayoutVars>
          <dgm:bulletEnabled val="1"/>
        </dgm:presLayoutVars>
      </dgm:prSet>
      <dgm:spPr/>
    </dgm:pt>
    <dgm:pt modelId="{7FBED5C2-F4C9-4C78-B71D-1826A23D7DFD}" type="pres">
      <dgm:prSet presAssocID="{4115E5F4-4577-4B98-8A20-4EBC9339AB1B}" presName="space" presStyleCnt="0"/>
      <dgm:spPr/>
    </dgm:pt>
    <dgm:pt modelId="{80C17D1F-2F98-40F8-871E-56DE980918F7}" type="pres">
      <dgm:prSet presAssocID="{FBFCDB65-59C2-4682-81ED-85C901457C1E}" presName="composite" presStyleCnt="0"/>
      <dgm:spPr/>
    </dgm:pt>
    <dgm:pt modelId="{D0286D06-2520-4443-9190-79745C9FFC25}" type="pres">
      <dgm:prSet presAssocID="{FBFCDB65-59C2-4682-81ED-85C901457C1E}" presName="parTx" presStyleLbl="alignNode1" presStyleIdx="1" presStyleCnt="2">
        <dgm:presLayoutVars>
          <dgm:chMax val="0"/>
          <dgm:chPref val="0"/>
          <dgm:bulletEnabled val="1"/>
        </dgm:presLayoutVars>
      </dgm:prSet>
      <dgm:spPr/>
    </dgm:pt>
    <dgm:pt modelId="{F22BD786-B729-43A5-BFFF-3F475759B050}" type="pres">
      <dgm:prSet presAssocID="{FBFCDB65-59C2-4682-81ED-85C901457C1E}" presName="desTx" presStyleLbl="alignAccFollowNode1" presStyleIdx="1" presStyleCnt="2" custLinFactNeighborX="-877" custLinFactNeighborY="2513">
        <dgm:presLayoutVars>
          <dgm:bulletEnabled val="1"/>
        </dgm:presLayoutVars>
      </dgm:prSet>
      <dgm:spPr/>
    </dgm:pt>
  </dgm:ptLst>
  <dgm:cxnLst>
    <dgm:cxn modelId="{EB9ED541-5EB0-4778-A6CA-13CF6CD6416D}" srcId="{FBFCDB65-59C2-4682-81ED-85C901457C1E}" destId="{EF93B729-0CA5-43CE-A176-FF257613FA18}" srcOrd="0" destOrd="0" parTransId="{34CCB349-62B5-4CE2-AA21-6388BAA98D4C}" sibTransId="{2C76954A-CDDA-42FE-A005-BCAC221AFC3B}"/>
    <dgm:cxn modelId="{E92D7F62-B342-428A-AB1A-1F5AF874C668}" type="presOf" srcId="{9F969724-F89C-46C9-ADFE-701D2B2F9F6E}" destId="{B946F377-7F53-4C28-916D-6020EC42B4FC}" srcOrd="0" destOrd="0" presId="urn:microsoft.com/office/officeart/2005/8/layout/hList1"/>
    <dgm:cxn modelId="{ED8BA363-1F8F-4D54-A522-3453681DE05A}" type="presOf" srcId="{EF93B729-0CA5-43CE-A176-FF257613FA18}" destId="{F22BD786-B729-43A5-BFFF-3F475759B050}" srcOrd="0" destOrd="0" presId="urn:microsoft.com/office/officeart/2005/8/layout/hList1"/>
    <dgm:cxn modelId="{3EAFA169-FA03-4712-88A2-FE5EDC50259E}" srcId="{9F969724-F89C-46C9-ADFE-701D2B2F9F6E}" destId="{270B5433-C974-4AC7-8B89-3F775639E145}" srcOrd="0" destOrd="0" parTransId="{99A69252-BB63-4717-8C8E-9376519BCB0B}" sibTransId="{4115E5F4-4577-4B98-8A20-4EBC9339AB1B}"/>
    <dgm:cxn modelId="{B94F466E-BEE9-4CD5-86F6-0616FC172574}" srcId="{270B5433-C974-4AC7-8B89-3F775639E145}" destId="{A9196AB1-9997-4231-A35B-EBF6DF287304}" srcOrd="0" destOrd="0" parTransId="{0E36F769-D998-4A30-9EF2-C1D08EA9E712}" sibTransId="{757D65E8-04B6-4197-AF66-77652854FA38}"/>
    <dgm:cxn modelId="{5CEA60BB-58EA-42D4-BDFE-A63081A28DDA}" type="presOf" srcId="{270B5433-C974-4AC7-8B89-3F775639E145}" destId="{69EED1FB-E6E3-4EC7-81E7-407301E73088}" srcOrd="0" destOrd="0" presId="urn:microsoft.com/office/officeart/2005/8/layout/hList1"/>
    <dgm:cxn modelId="{F91723BC-110A-4E91-B420-F77D5043CBF7}" type="presOf" srcId="{A9196AB1-9997-4231-A35B-EBF6DF287304}" destId="{147D197A-BAF5-44DF-A1B1-23278BF85060}" srcOrd="0" destOrd="0" presId="urn:microsoft.com/office/officeart/2005/8/layout/hList1"/>
    <dgm:cxn modelId="{5291DED5-1F90-4922-8398-A45672D81544}" srcId="{9F969724-F89C-46C9-ADFE-701D2B2F9F6E}" destId="{FBFCDB65-59C2-4682-81ED-85C901457C1E}" srcOrd="1" destOrd="0" parTransId="{DFF20E61-54DA-4E03-9164-35C43F84A00B}" sibTransId="{A9A1D139-02A7-4942-A3D3-6CC9B5565614}"/>
    <dgm:cxn modelId="{A88F2BFB-8A10-410A-9A5D-6E088F30F7DE}" type="presOf" srcId="{FBFCDB65-59C2-4682-81ED-85C901457C1E}" destId="{D0286D06-2520-4443-9190-79745C9FFC25}" srcOrd="0" destOrd="0" presId="urn:microsoft.com/office/officeart/2005/8/layout/hList1"/>
    <dgm:cxn modelId="{D6EA240D-90B5-4D20-9E6F-1331D97672BD}" type="presParOf" srcId="{B946F377-7F53-4C28-916D-6020EC42B4FC}" destId="{67EEAD2B-636E-4F73-9C96-E02AB85A1EFF}" srcOrd="0" destOrd="0" presId="urn:microsoft.com/office/officeart/2005/8/layout/hList1"/>
    <dgm:cxn modelId="{338CABE8-ED20-4D2E-836D-CFE4207CFFAD}" type="presParOf" srcId="{67EEAD2B-636E-4F73-9C96-E02AB85A1EFF}" destId="{69EED1FB-E6E3-4EC7-81E7-407301E73088}" srcOrd="0" destOrd="0" presId="urn:microsoft.com/office/officeart/2005/8/layout/hList1"/>
    <dgm:cxn modelId="{FAF387D6-A5FC-4FD2-A377-C363145AF678}" type="presParOf" srcId="{67EEAD2B-636E-4F73-9C96-E02AB85A1EFF}" destId="{147D197A-BAF5-44DF-A1B1-23278BF85060}" srcOrd="1" destOrd="0" presId="urn:microsoft.com/office/officeart/2005/8/layout/hList1"/>
    <dgm:cxn modelId="{5F554CED-9C41-4D03-AB22-739DA6044007}" type="presParOf" srcId="{B946F377-7F53-4C28-916D-6020EC42B4FC}" destId="{7FBED5C2-F4C9-4C78-B71D-1826A23D7DFD}" srcOrd="1" destOrd="0" presId="urn:microsoft.com/office/officeart/2005/8/layout/hList1"/>
    <dgm:cxn modelId="{A8D1C18F-F726-43F5-A1F7-194FB495A09E}" type="presParOf" srcId="{B946F377-7F53-4C28-916D-6020EC42B4FC}" destId="{80C17D1F-2F98-40F8-871E-56DE980918F7}" srcOrd="2" destOrd="0" presId="urn:microsoft.com/office/officeart/2005/8/layout/hList1"/>
    <dgm:cxn modelId="{E826A01B-B4AF-4F2A-A8CC-C76364209A43}" type="presParOf" srcId="{80C17D1F-2F98-40F8-871E-56DE980918F7}" destId="{D0286D06-2520-4443-9190-79745C9FFC25}" srcOrd="0" destOrd="0" presId="urn:microsoft.com/office/officeart/2005/8/layout/hList1"/>
    <dgm:cxn modelId="{9860BCAF-D4A9-4165-B146-F2970AF14C95}" type="presParOf" srcId="{80C17D1F-2F98-40F8-871E-56DE980918F7}" destId="{F22BD786-B729-43A5-BFFF-3F475759B0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F969724-F89C-46C9-ADFE-701D2B2F9F6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270B5433-C974-4AC7-8B89-3F775639E145}">
      <dgm:prSet phldrT="[Text]"/>
      <dgm:spPr/>
      <dgm:t>
        <a:bodyPr/>
        <a:lstStyle/>
        <a:p>
          <a:r>
            <a:rPr lang="en-US" dirty="0"/>
            <a:t>CURRENT RULE</a:t>
          </a:r>
        </a:p>
      </dgm:t>
    </dgm:pt>
    <dgm:pt modelId="{99A69252-BB63-4717-8C8E-9376519BCB0B}" type="parTrans" cxnId="{3EAFA169-FA03-4712-88A2-FE5EDC50259E}">
      <dgm:prSet/>
      <dgm:spPr/>
      <dgm:t>
        <a:bodyPr/>
        <a:lstStyle/>
        <a:p>
          <a:endParaRPr lang="en-US"/>
        </a:p>
      </dgm:t>
    </dgm:pt>
    <dgm:pt modelId="{4115E5F4-4577-4B98-8A20-4EBC9339AB1B}" type="sibTrans" cxnId="{3EAFA169-FA03-4712-88A2-FE5EDC50259E}">
      <dgm:prSet/>
      <dgm:spPr/>
      <dgm:t>
        <a:bodyPr/>
        <a:lstStyle/>
        <a:p>
          <a:endParaRPr lang="en-US"/>
        </a:p>
      </dgm:t>
    </dgm:pt>
    <dgm:pt modelId="{A9196AB1-9997-4231-A35B-EBF6DF287304}">
      <dgm:prSet phldrT="[Text]"/>
      <dgm:spPr/>
      <dgm:t>
        <a:bodyPr/>
        <a:lstStyle/>
        <a:p>
          <a:pPr marL="457200" indent="-457200"/>
          <a:r>
            <a:rPr lang="en-US" dirty="0"/>
            <a:t>If a student-athlete competes for any duration at any time during a season, he or she uses a season of competition. </a:t>
          </a:r>
        </a:p>
      </dgm:t>
    </dgm:pt>
    <dgm:pt modelId="{0E36F769-D998-4A30-9EF2-C1D08EA9E712}" type="parTrans" cxnId="{B94F466E-BEE9-4CD5-86F6-0616FC172574}">
      <dgm:prSet/>
      <dgm:spPr/>
      <dgm:t>
        <a:bodyPr/>
        <a:lstStyle/>
        <a:p>
          <a:endParaRPr lang="en-US"/>
        </a:p>
      </dgm:t>
    </dgm:pt>
    <dgm:pt modelId="{757D65E8-04B6-4197-AF66-77652854FA38}" type="sibTrans" cxnId="{B94F466E-BEE9-4CD5-86F6-0616FC172574}">
      <dgm:prSet/>
      <dgm:spPr/>
      <dgm:t>
        <a:bodyPr/>
        <a:lstStyle/>
        <a:p>
          <a:endParaRPr lang="en-US"/>
        </a:p>
      </dgm:t>
    </dgm:pt>
    <dgm:pt modelId="{FBFCDB65-59C2-4682-81ED-85C901457C1E}">
      <dgm:prSet phldrT="[Text]"/>
      <dgm:spPr>
        <a:solidFill>
          <a:schemeClr val="tx2"/>
        </a:solidFill>
        <a:ln>
          <a:solidFill>
            <a:schemeClr val="tx2"/>
          </a:solidFill>
        </a:ln>
      </dgm:spPr>
      <dgm:t>
        <a:bodyPr/>
        <a:lstStyle/>
        <a:p>
          <a:r>
            <a:rPr lang="en-US" dirty="0"/>
            <a:t>PROPOSAL</a:t>
          </a:r>
        </a:p>
      </dgm:t>
    </dgm:pt>
    <dgm:pt modelId="{DFF20E61-54DA-4E03-9164-35C43F84A00B}" type="parTrans" cxnId="{5291DED5-1F90-4922-8398-A45672D81544}">
      <dgm:prSet/>
      <dgm:spPr/>
      <dgm:t>
        <a:bodyPr/>
        <a:lstStyle/>
        <a:p>
          <a:endParaRPr lang="en-US"/>
        </a:p>
      </dgm:t>
    </dgm:pt>
    <dgm:pt modelId="{A9A1D139-02A7-4942-A3D3-6CC9B5565614}" type="sibTrans" cxnId="{5291DED5-1F90-4922-8398-A45672D81544}">
      <dgm:prSet/>
      <dgm:spPr/>
      <dgm:t>
        <a:bodyPr/>
        <a:lstStyle/>
        <a:p>
          <a:endParaRPr lang="en-US"/>
        </a:p>
      </dgm:t>
    </dgm:pt>
    <dgm:pt modelId="{EF93B729-0CA5-43CE-A176-FF257613FA18}">
      <dgm:prSet phldrT="[Text]"/>
      <dgm:spPr/>
      <dgm:t>
        <a:bodyPr/>
        <a:lstStyle/>
        <a:p>
          <a:pPr marL="457200" indent="-457200"/>
          <a:r>
            <a:rPr lang="en-US" dirty="0"/>
            <a:t>In football, allow SAs to compete in up to </a:t>
          </a:r>
          <a:r>
            <a:rPr lang="en-US" b="1" u="sng" dirty="0"/>
            <a:t>four</a:t>
          </a:r>
          <a:r>
            <a:rPr lang="en-US" b="1" u="none" dirty="0"/>
            <a:t> </a:t>
          </a:r>
          <a:r>
            <a:rPr lang="en-US" dirty="0"/>
            <a:t>contests without using a season.</a:t>
          </a:r>
        </a:p>
      </dgm:t>
    </dgm:pt>
    <dgm:pt modelId="{34CCB349-62B5-4CE2-AA21-6388BAA98D4C}" type="parTrans" cxnId="{EB9ED541-5EB0-4778-A6CA-13CF6CD6416D}">
      <dgm:prSet/>
      <dgm:spPr/>
      <dgm:t>
        <a:bodyPr/>
        <a:lstStyle/>
        <a:p>
          <a:endParaRPr lang="en-US"/>
        </a:p>
      </dgm:t>
    </dgm:pt>
    <dgm:pt modelId="{2C76954A-CDDA-42FE-A005-BCAC221AFC3B}" type="sibTrans" cxnId="{EB9ED541-5EB0-4778-A6CA-13CF6CD6416D}">
      <dgm:prSet/>
      <dgm:spPr/>
      <dgm:t>
        <a:bodyPr/>
        <a:lstStyle/>
        <a:p>
          <a:endParaRPr lang="en-US"/>
        </a:p>
      </dgm:t>
    </dgm:pt>
    <dgm:pt modelId="{D1101189-B7BA-4748-B872-16B5EF9A28E0}">
      <dgm:prSet phldrT="[Text]"/>
      <dgm:spPr/>
      <dgm:t>
        <a:bodyPr/>
        <a:lstStyle/>
        <a:p>
          <a:pPr marL="457200" indent="-457200"/>
          <a:r>
            <a:rPr lang="en-US" dirty="0"/>
            <a:t>Competition can occur at any time during season.</a:t>
          </a:r>
        </a:p>
      </dgm:t>
    </dgm:pt>
    <dgm:pt modelId="{26D86994-4ED5-4B02-956B-0473076FED64}" type="parTrans" cxnId="{221EF998-6B27-45D4-A4FE-11BBCBE1BB1B}">
      <dgm:prSet/>
      <dgm:spPr/>
      <dgm:t>
        <a:bodyPr/>
        <a:lstStyle/>
        <a:p>
          <a:endParaRPr lang="en-US"/>
        </a:p>
      </dgm:t>
    </dgm:pt>
    <dgm:pt modelId="{8928F1D4-3285-4587-B474-60833014137C}" type="sibTrans" cxnId="{221EF998-6B27-45D4-A4FE-11BBCBE1BB1B}">
      <dgm:prSet/>
      <dgm:spPr/>
      <dgm:t>
        <a:bodyPr/>
        <a:lstStyle/>
        <a:p>
          <a:endParaRPr lang="en-US"/>
        </a:p>
      </dgm:t>
    </dgm:pt>
    <dgm:pt modelId="{B946F377-7F53-4C28-916D-6020EC42B4FC}" type="pres">
      <dgm:prSet presAssocID="{9F969724-F89C-46C9-ADFE-701D2B2F9F6E}" presName="Name0" presStyleCnt="0">
        <dgm:presLayoutVars>
          <dgm:dir/>
          <dgm:animLvl val="lvl"/>
          <dgm:resizeHandles val="exact"/>
        </dgm:presLayoutVars>
      </dgm:prSet>
      <dgm:spPr/>
    </dgm:pt>
    <dgm:pt modelId="{67EEAD2B-636E-4F73-9C96-E02AB85A1EFF}" type="pres">
      <dgm:prSet presAssocID="{270B5433-C974-4AC7-8B89-3F775639E145}" presName="composite" presStyleCnt="0"/>
      <dgm:spPr/>
    </dgm:pt>
    <dgm:pt modelId="{69EED1FB-E6E3-4EC7-81E7-407301E73088}" type="pres">
      <dgm:prSet presAssocID="{270B5433-C974-4AC7-8B89-3F775639E145}" presName="parTx" presStyleLbl="alignNode1" presStyleIdx="0" presStyleCnt="2">
        <dgm:presLayoutVars>
          <dgm:chMax val="0"/>
          <dgm:chPref val="0"/>
          <dgm:bulletEnabled val="1"/>
        </dgm:presLayoutVars>
      </dgm:prSet>
      <dgm:spPr/>
    </dgm:pt>
    <dgm:pt modelId="{147D197A-BAF5-44DF-A1B1-23278BF85060}" type="pres">
      <dgm:prSet presAssocID="{270B5433-C974-4AC7-8B89-3F775639E145}" presName="desTx" presStyleLbl="alignAccFollowNode1" presStyleIdx="0" presStyleCnt="2">
        <dgm:presLayoutVars>
          <dgm:bulletEnabled val="1"/>
        </dgm:presLayoutVars>
      </dgm:prSet>
      <dgm:spPr/>
    </dgm:pt>
    <dgm:pt modelId="{7FBED5C2-F4C9-4C78-B71D-1826A23D7DFD}" type="pres">
      <dgm:prSet presAssocID="{4115E5F4-4577-4B98-8A20-4EBC9339AB1B}" presName="space" presStyleCnt="0"/>
      <dgm:spPr/>
    </dgm:pt>
    <dgm:pt modelId="{80C17D1F-2F98-40F8-871E-56DE980918F7}" type="pres">
      <dgm:prSet presAssocID="{FBFCDB65-59C2-4682-81ED-85C901457C1E}" presName="composite" presStyleCnt="0"/>
      <dgm:spPr/>
    </dgm:pt>
    <dgm:pt modelId="{D0286D06-2520-4443-9190-79745C9FFC25}" type="pres">
      <dgm:prSet presAssocID="{FBFCDB65-59C2-4682-81ED-85C901457C1E}" presName="parTx" presStyleLbl="alignNode1" presStyleIdx="1" presStyleCnt="2">
        <dgm:presLayoutVars>
          <dgm:chMax val="0"/>
          <dgm:chPref val="0"/>
          <dgm:bulletEnabled val="1"/>
        </dgm:presLayoutVars>
      </dgm:prSet>
      <dgm:spPr/>
    </dgm:pt>
    <dgm:pt modelId="{F22BD786-B729-43A5-BFFF-3F475759B050}" type="pres">
      <dgm:prSet presAssocID="{FBFCDB65-59C2-4682-81ED-85C901457C1E}" presName="desTx" presStyleLbl="alignAccFollowNode1" presStyleIdx="1" presStyleCnt="2">
        <dgm:presLayoutVars>
          <dgm:bulletEnabled val="1"/>
        </dgm:presLayoutVars>
      </dgm:prSet>
      <dgm:spPr/>
    </dgm:pt>
  </dgm:ptLst>
  <dgm:cxnLst>
    <dgm:cxn modelId="{EB9ED541-5EB0-4778-A6CA-13CF6CD6416D}" srcId="{FBFCDB65-59C2-4682-81ED-85C901457C1E}" destId="{EF93B729-0CA5-43CE-A176-FF257613FA18}" srcOrd="0" destOrd="0" parTransId="{34CCB349-62B5-4CE2-AA21-6388BAA98D4C}" sibTransId="{2C76954A-CDDA-42FE-A005-BCAC221AFC3B}"/>
    <dgm:cxn modelId="{E92D7F62-B342-428A-AB1A-1F5AF874C668}" type="presOf" srcId="{9F969724-F89C-46C9-ADFE-701D2B2F9F6E}" destId="{B946F377-7F53-4C28-916D-6020EC42B4FC}" srcOrd="0" destOrd="0" presId="urn:microsoft.com/office/officeart/2005/8/layout/hList1"/>
    <dgm:cxn modelId="{ED8BA363-1F8F-4D54-A522-3453681DE05A}" type="presOf" srcId="{EF93B729-0CA5-43CE-A176-FF257613FA18}" destId="{F22BD786-B729-43A5-BFFF-3F475759B050}" srcOrd="0" destOrd="0" presId="urn:microsoft.com/office/officeart/2005/8/layout/hList1"/>
    <dgm:cxn modelId="{3EAFA169-FA03-4712-88A2-FE5EDC50259E}" srcId="{9F969724-F89C-46C9-ADFE-701D2B2F9F6E}" destId="{270B5433-C974-4AC7-8B89-3F775639E145}" srcOrd="0" destOrd="0" parTransId="{99A69252-BB63-4717-8C8E-9376519BCB0B}" sibTransId="{4115E5F4-4577-4B98-8A20-4EBC9339AB1B}"/>
    <dgm:cxn modelId="{B94F466E-BEE9-4CD5-86F6-0616FC172574}" srcId="{270B5433-C974-4AC7-8B89-3F775639E145}" destId="{A9196AB1-9997-4231-A35B-EBF6DF287304}" srcOrd="0" destOrd="0" parTransId="{0E36F769-D998-4A30-9EF2-C1D08EA9E712}" sibTransId="{757D65E8-04B6-4197-AF66-77652854FA38}"/>
    <dgm:cxn modelId="{CF5D5994-42CB-4DF6-8307-97A281E4B70E}" type="presOf" srcId="{D1101189-B7BA-4748-B872-16B5EF9A28E0}" destId="{F22BD786-B729-43A5-BFFF-3F475759B050}" srcOrd="0" destOrd="1" presId="urn:microsoft.com/office/officeart/2005/8/layout/hList1"/>
    <dgm:cxn modelId="{221EF998-6B27-45D4-A4FE-11BBCBE1BB1B}" srcId="{FBFCDB65-59C2-4682-81ED-85C901457C1E}" destId="{D1101189-B7BA-4748-B872-16B5EF9A28E0}" srcOrd="1" destOrd="0" parTransId="{26D86994-4ED5-4B02-956B-0473076FED64}" sibTransId="{8928F1D4-3285-4587-B474-60833014137C}"/>
    <dgm:cxn modelId="{5CEA60BB-58EA-42D4-BDFE-A63081A28DDA}" type="presOf" srcId="{270B5433-C974-4AC7-8B89-3F775639E145}" destId="{69EED1FB-E6E3-4EC7-81E7-407301E73088}" srcOrd="0" destOrd="0" presId="urn:microsoft.com/office/officeart/2005/8/layout/hList1"/>
    <dgm:cxn modelId="{F91723BC-110A-4E91-B420-F77D5043CBF7}" type="presOf" srcId="{A9196AB1-9997-4231-A35B-EBF6DF287304}" destId="{147D197A-BAF5-44DF-A1B1-23278BF85060}" srcOrd="0" destOrd="0" presId="urn:microsoft.com/office/officeart/2005/8/layout/hList1"/>
    <dgm:cxn modelId="{5291DED5-1F90-4922-8398-A45672D81544}" srcId="{9F969724-F89C-46C9-ADFE-701D2B2F9F6E}" destId="{FBFCDB65-59C2-4682-81ED-85C901457C1E}" srcOrd="1" destOrd="0" parTransId="{DFF20E61-54DA-4E03-9164-35C43F84A00B}" sibTransId="{A9A1D139-02A7-4942-A3D3-6CC9B5565614}"/>
    <dgm:cxn modelId="{A88F2BFB-8A10-410A-9A5D-6E088F30F7DE}" type="presOf" srcId="{FBFCDB65-59C2-4682-81ED-85C901457C1E}" destId="{D0286D06-2520-4443-9190-79745C9FFC25}" srcOrd="0" destOrd="0" presId="urn:microsoft.com/office/officeart/2005/8/layout/hList1"/>
    <dgm:cxn modelId="{D6EA240D-90B5-4D20-9E6F-1331D97672BD}" type="presParOf" srcId="{B946F377-7F53-4C28-916D-6020EC42B4FC}" destId="{67EEAD2B-636E-4F73-9C96-E02AB85A1EFF}" srcOrd="0" destOrd="0" presId="urn:microsoft.com/office/officeart/2005/8/layout/hList1"/>
    <dgm:cxn modelId="{338CABE8-ED20-4D2E-836D-CFE4207CFFAD}" type="presParOf" srcId="{67EEAD2B-636E-4F73-9C96-E02AB85A1EFF}" destId="{69EED1FB-E6E3-4EC7-81E7-407301E73088}" srcOrd="0" destOrd="0" presId="urn:microsoft.com/office/officeart/2005/8/layout/hList1"/>
    <dgm:cxn modelId="{FAF387D6-A5FC-4FD2-A377-C363145AF678}" type="presParOf" srcId="{67EEAD2B-636E-4F73-9C96-E02AB85A1EFF}" destId="{147D197A-BAF5-44DF-A1B1-23278BF85060}" srcOrd="1" destOrd="0" presId="urn:microsoft.com/office/officeart/2005/8/layout/hList1"/>
    <dgm:cxn modelId="{5F554CED-9C41-4D03-AB22-739DA6044007}" type="presParOf" srcId="{B946F377-7F53-4C28-916D-6020EC42B4FC}" destId="{7FBED5C2-F4C9-4C78-B71D-1826A23D7DFD}" srcOrd="1" destOrd="0" presId="urn:microsoft.com/office/officeart/2005/8/layout/hList1"/>
    <dgm:cxn modelId="{A8D1C18F-F726-43F5-A1F7-194FB495A09E}" type="presParOf" srcId="{B946F377-7F53-4C28-916D-6020EC42B4FC}" destId="{80C17D1F-2F98-40F8-871E-56DE980918F7}" srcOrd="2" destOrd="0" presId="urn:microsoft.com/office/officeart/2005/8/layout/hList1"/>
    <dgm:cxn modelId="{E826A01B-B4AF-4F2A-A8CC-C76364209A43}" type="presParOf" srcId="{80C17D1F-2F98-40F8-871E-56DE980918F7}" destId="{D0286D06-2520-4443-9190-79745C9FFC25}" srcOrd="0" destOrd="0" presId="urn:microsoft.com/office/officeart/2005/8/layout/hList1"/>
    <dgm:cxn modelId="{9860BCAF-D4A9-4165-B146-F2970AF14C95}" type="presParOf" srcId="{80C17D1F-2F98-40F8-871E-56DE980918F7}" destId="{F22BD786-B729-43A5-BFFF-3F475759B05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8422F7-9488-40DD-92EB-FDC1A61C5867}"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3E3AEF9-2F7C-4013-99BC-59FCE13B9A5D}">
      <dgm:prSet/>
      <dgm:spPr/>
      <dgm:t>
        <a:bodyPr/>
        <a:lstStyle/>
        <a:p>
          <a:r>
            <a:rPr lang="en-US" dirty="0">
              <a:solidFill>
                <a:schemeClr val="accent1"/>
              </a:solidFill>
            </a:rPr>
            <a:t>Who?</a:t>
          </a:r>
        </a:p>
      </dgm:t>
    </dgm:pt>
    <dgm:pt modelId="{17EA4F4B-068A-4134-95E2-FDA5167B4054}" type="parTrans" cxnId="{833561DF-A77E-4147-B344-64CED422E6CE}">
      <dgm:prSet/>
      <dgm:spPr/>
      <dgm:t>
        <a:bodyPr/>
        <a:lstStyle/>
        <a:p>
          <a:endParaRPr lang="en-US"/>
        </a:p>
      </dgm:t>
    </dgm:pt>
    <dgm:pt modelId="{F64A0A50-8A35-460F-B94E-9521FA5E116C}" type="sibTrans" cxnId="{833561DF-A77E-4147-B344-64CED422E6CE}">
      <dgm:prSet/>
      <dgm:spPr/>
      <dgm:t>
        <a:bodyPr/>
        <a:lstStyle/>
        <a:p>
          <a:endParaRPr lang="en-US"/>
        </a:p>
      </dgm:t>
    </dgm:pt>
    <dgm:pt modelId="{3093EEAB-EEAB-465E-A2FB-64D51F3FFC15}">
      <dgm:prSet/>
      <dgm:spPr/>
      <dgm:t>
        <a:bodyPr/>
        <a:lstStyle/>
        <a:p>
          <a:r>
            <a:rPr lang="en-US" dirty="0"/>
            <a:t>Any student interested in Division I or Division II </a:t>
          </a:r>
        </a:p>
      </dgm:t>
    </dgm:pt>
    <dgm:pt modelId="{B1DC7403-84C7-435E-8BF2-911067E88905}" type="parTrans" cxnId="{E30B7457-1E90-4528-8C1C-90A7FF1450BA}">
      <dgm:prSet/>
      <dgm:spPr/>
      <dgm:t>
        <a:bodyPr/>
        <a:lstStyle/>
        <a:p>
          <a:endParaRPr lang="en-US"/>
        </a:p>
      </dgm:t>
    </dgm:pt>
    <dgm:pt modelId="{F0AFC872-6CCD-428D-A62F-CE86A23E7BD5}" type="sibTrans" cxnId="{E30B7457-1E90-4528-8C1C-90A7FF1450BA}">
      <dgm:prSet/>
      <dgm:spPr/>
      <dgm:t>
        <a:bodyPr/>
        <a:lstStyle/>
        <a:p>
          <a:endParaRPr lang="en-US"/>
        </a:p>
      </dgm:t>
    </dgm:pt>
    <dgm:pt modelId="{ACD85681-C2E0-4408-9A1F-2DB3B929BC12}">
      <dgm:prSet/>
      <dgm:spPr/>
      <dgm:t>
        <a:bodyPr/>
        <a:lstStyle/>
        <a:p>
          <a:r>
            <a:rPr lang="en-US" dirty="0">
              <a:solidFill>
                <a:schemeClr val="accent1"/>
              </a:solidFill>
            </a:rPr>
            <a:t>Registration options</a:t>
          </a:r>
        </a:p>
      </dgm:t>
    </dgm:pt>
    <dgm:pt modelId="{32FA4FFA-4F4B-4933-B346-0EDF8A6F9FDA}" type="parTrans" cxnId="{E9516160-E7EA-4E3B-8277-9779065706C9}">
      <dgm:prSet/>
      <dgm:spPr/>
      <dgm:t>
        <a:bodyPr/>
        <a:lstStyle/>
        <a:p>
          <a:endParaRPr lang="en-US"/>
        </a:p>
      </dgm:t>
    </dgm:pt>
    <dgm:pt modelId="{8AF0BC14-EB00-44DA-9F5B-F61B1ABFD257}" type="sibTrans" cxnId="{E9516160-E7EA-4E3B-8277-9779065706C9}">
      <dgm:prSet/>
      <dgm:spPr/>
      <dgm:t>
        <a:bodyPr/>
        <a:lstStyle/>
        <a:p>
          <a:endParaRPr lang="en-US"/>
        </a:p>
      </dgm:t>
    </dgm:pt>
    <dgm:pt modelId="{38ABAEF0-6971-4D2A-82F0-1C6B54FEE010}">
      <dgm:prSet/>
      <dgm:spPr/>
      <dgm:t>
        <a:bodyPr/>
        <a:lstStyle/>
        <a:p>
          <a:r>
            <a:rPr lang="en-US" dirty="0"/>
            <a:t>Certification Account </a:t>
          </a:r>
        </a:p>
      </dgm:t>
    </dgm:pt>
    <dgm:pt modelId="{9C009DAB-094F-472F-BC85-6EA49CEE2078}" type="parTrans" cxnId="{E6431104-10A2-4AE4-87EA-1A55D14C638C}">
      <dgm:prSet/>
      <dgm:spPr/>
      <dgm:t>
        <a:bodyPr/>
        <a:lstStyle/>
        <a:p>
          <a:endParaRPr lang="en-US"/>
        </a:p>
      </dgm:t>
    </dgm:pt>
    <dgm:pt modelId="{CF297538-8448-4690-AC7C-52218C0844DF}" type="sibTrans" cxnId="{E6431104-10A2-4AE4-87EA-1A55D14C638C}">
      <dgm:prSet/>
      <dgm:spPr/>
      <dgm:t>
        <a:bodyPr/>
        <a:lstStyle/>
        <a:p>
          <a:endParaRPr lang="en-US"/>
        </a:p>
      </dgm:t>
    </dgm:pt>
    <dgm:pt modelId="{A3DE3388-7077-4392-A778-54A5E73098D5}">
      <dgm:prSet/>
      <dgm:spPr/>
      <dgm:t>
        <a:bodyPr/>
        <a:lstStyle/>
        <a:p>
          <a:r>
            <a:rPr lang="en-US" dirty="0"/>
            <a:t>$90 Domestic, Canada or US territories </a:t>
          </a:r>
        </a:p>
      </dgm:t>
    </dgm:pt>
    <dgm:pt modelId="{9410B691-22D2-4C59-BE92-6A8BD1891361}" type="parTrans" cxnId="{E547B289-5257-48BD-B16F-E2364E099129}">
      <dgm:prSet/>
      <dgm:spPr/>
      <dgm:t>
        <a:bodyPr/>
        <a:lstStyle/>
        <a:p>
          <a:endParaRPr lang="en-US"/>
        </a:p>
      </dgm:t>
    </dgm:pt>
    <dgm:pt modelId="{D36F3D01-5E68-4809-A228-AD7E304DE417}" type="sibTrans" cxnId="{E547B289-5257-48BD-B16F-E2364E099129}">
      <dgm:prSet/>
      <dgm:spPr/>
      <dgm:t>
        <a:bodyPr/>
        <a:lstStyle/>
        <a:p>
          <a:endParaRPr lang="en-US"/>
        </a:p>
      </dgm:t>
    </dgm:pt>
    <dgm:pt modelId="{3DC10D4F-2EBD-4B46-BA88-DD6CCE6D91A4}">
      <dgm:prSet/>
      <dgm:spPr/>
      <dgm:t>
        <a:bodyPr/>
        <a:lstStyle/>
        <a:p>
          <a:r>
            <a:rPr lang="en-US" dirty="0"/>
            <a:t>$150 International </a:t>
          </a:r>
        </a:p>
      </dgm:t>
    </dgm:pt>
    <dgm:pt modelId="{7287CC33-E1ED-496D-9196-AF4DABED92C3}" type="parTrans" cxnId="{55478A92-F4A2-49CA-AA5A-A74D865756FC}">
      <dgm:prSet/>
      <dgm:spPr/>
      <dgm:t>
        <a:bodyPr/>
        <a:lstStyle/>
        <a:p>
          <a:endParaRPr lang="en-US"/>
        </a:p>
      </dgm:t>
    </dgm:pt>
    <dgm:pt modelId="{8B7FC1F7-B41C-44A9-9C82-6F26D82D24DA}" type="sibTrans" cxnId="{55478A92-F4A2-49CA-AA5A-A74D865756FC}">
      <dgm:prSet/>
      <dgm:spPr/>
      <dgm:t>
        <a:bodyPr/>
        <a:lstStyle/>
        <a:p>
          <a:endParaRPr lang="en-US"/>
        </a:p>
      </dgm:t>
    </dgm:pt>
    <dgm:pt modelId="{2604EC81-114A-4CF3-97E6-FFC3D9A9F441}">
      <dgm:prSet/>
      <dgm:spPr/>
      <dgm:t>
        <a:bodyPr/>
        <a:lstStyle/>
        <a:p>
          <a:r>
            <a:rPr lang="en-US" dirty="0"/>
            <a:t>Fee waiver eligible? </a:t>
          </a:r>
        </a:p>
      </dgm:t>
    </dgm:pt>
    <dgm:pt modelId="{0E3B6967-1851-47AC-9163-02D7DB0E2695}" type="parTrans" cxnId="{EF6C933D-856B-431B-9E01-2C6BC7664D47}">
      <dgm:prSet/>
      <dgm:spPr/>
      <dgm:t>
        <a:bodyPr/>
        <a:lstStyle/>
        <a:p>
          <a:endParaRPr lang="en-US"/>
        </a:p>
      </dgm:t>
    </dgm:pt>
    <dgm:pt modelId="{7F9A1F2D-D167-4FA2-B557-9FFA6FA44D66}" type="sibTrans" cxnId="{EF6C933D-856B-431B-9E01-2C6BC7664D47}">
      <dgm:prSet/>
      <dgm:spPr/>
      <dgm:t>
        <a:bodyPr/>
        <a:lstStyle/>
        <a:p>
          <a:endParaRPr lang="en-US"/>
        </a:p>
      </dgm:t>
    </dgm:pt>
    <dgm:pt modelId="{04568EB6-AE2F-4973-95E7-1241ACF1E4C7}">
      <dgm:prSet/>
      <dgm:spPr/>
      <dgm:t>
        <a:bodyPr/>
        <a:lstStyle/>
        <a:p>
          <a:r>
            <a:rPr lang="en-US" dirty="0"/>
            <a:t>Previously attended high school must approve electronically   </a:t>
          </a:r>
        </a:p>
      </dgm:t>
    </dgm:pt>
    <dgm:pt modelId="{C1CEE919-30ED-40D2-ABBC-1B4CFCFD24C8}" type="parTrans" cxnId="{687B4C50-DADA-4D75-99D0-0B55D3FC7104}">
      <dgm:prSet/>
      <dgm:spPr/>
      <dgm:t>
        <a:bodyPr/>
        <a:lstStyle/>
        <a:p>
          <a:endParaRPr lang="en-US"/>
        </a:p>
      </dgm:t>
    </dgm:pt>
    <dgm:pt modelId="{741363E3-F5E7-4BF6-A94B-19502DC4269D}" type="sibTrans" cxnId="{687B4C50-DADA-4D75-99D0-0B55D3FC7104}">
      <dgm:prSet/>
      <dgm:spPr/>
      <dgm:t>
        <a:bodyPr/>
        <a:lstStyle/>
        <a:p>
          <a:endParaRPr lang="en-US"/>
        </a:p>
      </dgm:t>
    </dgm:pt>
    <dgm:pt modelId="{74B6CFD5-6668-4C38-9FD9-C0A3BA2FFBBE}">
      <dgm:prSet/>
      <dgm:spPr/>
      <dgm:t>
        <a:bodyPr/>
        <a:lstStyle/>
        <a:p>
          <a:r>
            <a:rPr lang="en-US" dirty="0"/>
            <a:t>Profile Account </a:t>
          </a:r>
        </a:p>
      </dgm:t>
    </dgm:pt>
    <dgm:pt modelId="{E1445418-4A88-4B2A-945B-A698EC1AC868}" type="parTrans" cxnId="{CEF86F71-9044-4770-87DF-270EBA48DE7E}">
      <dgm:prSet/>
      <dgm:spPr/>
      <dgm:t>
        <a:bodyPr/>
        <a:lstStyle/>
        <a:p>
          <a:endParaRPr lang="en-US"/>
        </a:p>
      </dgm:t>
    </dgm:pt>
    <dgm:pt modelId="{F7CE8B31-7160-4E62-A538-8E8F0B42119E}" type="sibTrans" cxnId="{CEF86F71-9044-4770-87DF-270EBA48DE7E}">
      <dgm:prSet/>
      <dgm:spPr/>
      <dgm:t>
        <a:bodyPr/>
        <a:lstStyle/>
        <a:p>
          <a:endParaRPr lang="en-US"/>
        </a:p>
      </dgm:t>
    </dgm:pt>
    <dgm:pt modelId="{AC136703-9247-4B55-AE3B-EAD71AE336EA}">
      <dgm:prSet/>
      <dgm:spPr/>
      <dgm:t>
        <a:bodyPr/>
        <a:lstStyle/>
        <a:p>
          <a:r>
            <a:rPr lang="en-US" dirty="0"/>
            <a:t>No charge</a:t>
          </a:r>
        </a:p>
      </dgm:t>
    </dgm:pt>
    <dgm:pt modelId="{3B439185-F7CF-4AC2-82AF-BC69967918AA}" type="parTrans" cxnId="{92905506-4E5C-405B-AA17-01518BF37494}">
      <dgm:prSet/>
      <dgm:spPr/>
      <dgm:t>
        <a:bodyPr/>
        <a:lstStyle/>
        <a:p>
          <a:endParaRPr lang="en-US"/>
        </a:p>
      </dgm:t>
    </dgm:pt>
    <dgm:pt modelId="{56FA8FEE-583D-4708-9892-87E0B7B4B75D}" type="sibTrans" cxnId="{92905506-4E5C-405B-AA17-01518BF37494}">
      <dgm:prSet/>
      <dgm:spPr/>
      <dgm:t>
        <a:bodyPr/>
        <a:lstStyle/>
        <a:p>
          <a:endParaRPr lang="en-US"/>
        </a:p>
      </dgm:t>
    </dgm:pt>
    <dgm:pt modelId="{D0FD7B7E-A1DD-4400-B0BC-3861626F852F}">
      <dgm:prSet/>
      <dgm:spPr/>
      <dgm:t>
        <a:bodyPr/>
        <a:lstStyle/>
        <a:p>
          <a:r>
            <a:rPr lang="en-US" dirty="0"/>
            <a:t>May be converted to certification account </a:t>
          </a:r>
        </a:p>
      </dgm:t>
    </dgm:pt>
    <dgm:pt modelId="{ACFBE591-D35E-473E-90A7-57FA5D4C75ED}" type="parTrans" cxnId="{7A816ED9-31CB-4130-95C5-D843D0A1D353}">
      <dgm:prSet/>
      <dgm:spPr/>
      <dgm:t>
        <a:bodyPr/>
        <a:lstStyle/>
        <a:p>
          <a:endParaRPr lang="en-US"/>
        </a:p>
      </dgm:t>
    </dgm:pt>
    <dgm:pt modelId="{2407C899-2F09-4AD1-B967-E1607C9218EE}" type="sibTrans" cxnId="{7A816ED9-31CB-4130-95C5-D843D0A1D353}">
      <dgm:prSet/>
      <dgm:spPr/>
      <dgm:t>
        <a:bodyPr/>
        <a:lstStyle/>
        <a:p>
          <a:endParaRPr lang="en-US"/>
        </a:p>
      </dgm:t>
    </dgm:pt>
    <dgm:pt modelId="{DAE420BF-4F97-4E7E-B21B-EE03A8B0DFEA}">
      <dgm:prSet/>
      <dgm:spPr/>
      <dgm:t>
        <a:bodyPr/>
        <a:lstStyle/>
        <a:p>
          <a:r>
            <a:rPr lang="en-US" dirty="0"/>
            <a:t>Member Institutions cannot see or activate </a:t>
          </a:r>
        </a:p>
      </dgm:t>
    </dgm:pt>
    <dgm:pt modelId="{374BF959-A0EE-42A6-BCE8-8E565C4E8A7D}" type="parTrans" cxnId="{51A9EC12-E522-42BC-B6BC-5F927619E672}">
      <dgm:prSet/>
      <dgm:spPr/>
      <dgm:t>
        <a:bodyPr/>
        <a:lstStyle/>
        <a:p>
          <a:endParaRPr lang="en-US"/>
        </a:p>
      </dgm:t>
    </dgm:pt>
    <dgm:pt modelId="{37AFB224-CDBB-4D8D-AF22-BC158478524D}" type="sibTrans" cxnId="{51A9EC12-E522-42BC-B6BC-5F927619E672}">
      <dgm:prSet/>
      <dgm:spPr/>
      <dgm:t>
        <a:bodyPr/>
        <a:lstStyle/>
        <a:p>
          <a:endParaRPr lang="en-US"/>
        </a:p>
      </dgm:t>
    </dgm:pt>
    <dgm:pt modelId="{88C566F0-6A04-4C40-9160-30FD9C1166B2}" type="pres">
      <dgm:prSet presAssocID="{078422F7-9488-40DD-92EB-FDC1A61C5867}" presName="linear" presStyleCnt="0">
        <dgm:presLayoutVars>
          <dgm:animLvl val="lvl"/>
          <dgm:resizeHandles val="exact"/>
        </dgm:presLayoutVars>
      </dgm:prSet>
      <dgm:spPr/>
    </dgm:pt>
    <dgm:pt modelId="{2E77D8D2-14A9-4B36-9F89-5DD73242CDFC}" type="pres">
      <dgm:prSet presAssocID="{03E3AEF9-2F7C-4013-99BC-59FCE13B9A5D}" presName="parentText" presStyleLbl="node1" presStyleIdx="0" presStyleCnt="2" custLinFactNeighborX="-1901" custLinFactNeighborY="-3747">
        <dgm:presLayoutVars>
          <dgm:chMax val="0"/>
          <dgm:bulletEnabled val="1"/>
        </dgm:presLayoutVars>
      </dgm:prSet>
      <dgm:spPr/>
    </dgm:pt>
    <dgm:pt modelId="{C6C25077-A618-4101-BB88-75B6090B3AEC}" type="pres">
      <dgm:prSet presAssocID="{03E3AEF9-2F7C-4013-99BC-59FCE13B9A5D}" presName="childText" presStyleLbl="revTx" presStyleIdx="0" presStyleCnt="2">
        <dgm:presLayoutVars>
          <dgm:bulletEnabled val="1"/>
        </dgm:presLayoutVars>
      </dgm:prSet>
      <dgm:spPr/>
    </dgm:pt>
    <dgm:pt modelId="{52822181-5335-4F17-8A2B-DF0434FEC451}" type="pres">
      <dgm:prSet presAssocID="{ACD85681-C2E0-4408-9A1F-2DB3B929BC12}" presName="parentText" presStyleLbl="node1" presStyleIdx="1" presStyleCnt="2">
        <dgm:presLayoutVars>
          <dgm:chMax val="0"/>
          <dgm:bulletEnabled val="1"/>
        </dgm:presLayoutVars>
      </dgm:prSet>
      <dgm:spPr/>
    </dgm:pt>
    <dgm:pt modelId="{9112A76E-0355-42F8-9B5E-363370AE6628}" type="pres">
      <dgm:prSet presAssocID="{ACD85681-C2E0-4408-9A1F-2DB3B929BC12}" presName="childText" presStyleLbl="revTx" presStyleIdx="1" presStyleCnt="2">
        <dgm:presLayoutVars>
          <dgm:bulletEnabled val="1"/>
        </dgm:presLayoutVars>
      </dgm:prSet>
      <dgm:spPr/>
    </dgm:pt>
  </dgm:ptLst>
  <dgm:cxnLst>
    <dgm:cxn modelId="{FED98901-6356-474C-894B-785063E116BB}" type="presOf" srcId="{078422F7-9488-40DD-92EB-FDC1A61C5867}" destId="{88C566F0-6A04-4C40-9160-30FD9C1166B2}" srcOrd="0" destOrd="0" presId="urn:microsoft.com/office/officeart/2005/8/layout/vList2"/>
    <dgm:cxn modelId="{E6431104-10A2-4AE4-87EA-1A55D14C638C}" srcId="{ACD85681-C2E0-4408-9A1F-2DB3B929BC12}" destId="{38ABAEF0-6971-4D2A-82F0-1C6B54FEE010}" srcOrd="0" destOrd="0" parTransId="{9C009DAB-094F-472F-BC85-6EA49CEE2078}" sibTransId="{CF297538-8448-4690-AC7C-52218C0844DF}"/>
    <dgm:cxn modelId="{92905506-4E5C-405B-AA17-01518BF37494}" srcId="{74B6CFD5-6668-4C38-9FD9-C0A3BA2FFBBE}" destId="{AC136703-9247-4B55-AE3B-EAD71AE336EA}" srcOrd="0" destOrd="0" parTransId="{3B439185-F7CF-4AC2-82AF-BC69967918AA}" sibTransId="{56FA8FEE-583D-4708-9892-87E0B7B4B75D}"/>
    <dgm:cxn modelId="{8D480C12-E566-4EA3-B6D7-804A8D16EE72}" type="presOf" srcId="{DAE420BF-4F97-4E7E-B21B-EE03A8B0DFEA}" destId="{9112A76E-0355-42F8-9B5E-363370AE6628}" srcOrd="0" destOrd="8" presId="urn:microsoft.com/office/officeart/2005/8/layout/vList2"/>
    <dgm:cxn modelId="{51A9EC12-E522-42BC-B6BC-5F927619E672}" srcId="{74B6CFD5-6668-4C38-9FD9-C0A3BA2FFBBE}" destId="{DAE420BF-4F97-4E7E-B21B-EE03A8B0DFEA}" srcOrd="2" destOrd="0" parTransId="{374BF959-A0EE-42A6-BCE8-8E565C4E8A7D}" sibTransId="{37AFB224-CDBB-4D8D-AF22-BC158478524D}"/>
    <dgm:cxn modelId="{5EAD111D-400D-46CD-8355-794ED3E25811}" type="presOf" srcId="{03E3AEF9-2F7C-4013-99BC-59FCE13B9A5D}" destId="{2E77D8D2-14A9-4B36-9F89-5DD73242CDFC}" srcOrd="0" destOrd="0" presId="urn:microsoft.com/office/officeart/2005/8/layout/vList2"/>
    <dgm:cxn modelId="{A24B112A-38A0-4EF1-A18B-FBD2401EFAA0}" type="presOf" srcId="{04568EB6-AE2F-4973-95E7-1241ACF1E4C7}" destId="{9112A76E-0355-42F8-9B5E-363370AE6628}" srcOrd="0" destOrd="4" presId="urn:microsoft.com/office/officeart/2005/8/layout/vList2"/>
    <dgm:cxn modelId="{EF6C933D-856B-431B-9E01-2C6BC7664D47}" srcId="{38ABAEF0-6971-4D2A-82F0-1C6B54FEE010}" destId="{2604EC81-114A-4CF3-97E6-FFC3D9A9F441}" srcOrd="2" destOrd="0" parTransId="{0E3B6967-1851-47AC-9163-02D7DB0E2695}" sibTransId="{7F9A1F2D-D167-4FA2-B557-9FFA6FA44D66}"/>
    <dgm:cxn modelId="{E9516160-E7EA-4E3B-8277-9779065706C9}" srcId="{078422F7-9488-40DD-92EB-FDC1A61C5867}" destId="{ACD85681-C2E0-4408-9A1F-2DB3B929BC12}" srcOrd="1" destOrd="0" parTransId="{32FA4FFA-4F4B-4933-B346-0EDF8A6F9FDA}" sibTransId="{8AF0BC14-EB00-44DA-9F5B-F61B1ABFD257}"/>
    <dgm:cxn modelId="{687B4C50-DADA-4D75-99D0-0B55D3FC7104}" srcId="{2604EC81-114A-4CF3-97E6-FFC3D9A9F441}" destId="{04568EB6-AE2F-4973-95E7-1241ACF1E4C7}" srcOrd="0" destOrd="0" parTransId="{C1CEE919-30ED-40D2-ABBC-1B4CFCFD24C8}" sibTransId="{741363E3-F5E7-4BF6-A94B-19502DC4269D}"/>
    <dgm:cxn modelId="{CEF86F71-9044-4770-87DF-270EBA48DE7E}" srcId="{ACD85681-C2E0-4408-9A1F-2DB3B929BC12}" destId="{74B6CFD5-6668-4C38-9FD9-C0A3BA2FFBBE}" srcOrd="1" destOrd="0" parTransId="{E1445418-4A88-4B2A-945B-A698EC1AC868}" sibTransId="{F7CE8B31-7160-4E62-A538-8E8F0B42119E}"/>
    <dgm:cxn modelId="{47EF7C73-AC29-44CD-8D36-65C2FC6280F5}" type="presOf" srcId="{38ABAEF0-6971-4D2A-82F0-1C6B54FEE010}" destId="{9112A76E-0355-42F8-9B5E-363370AE6628}" srcOrd="0" destOrd="0" presId="urn:microsoft.com/office/officeart/2005/8/layout/vList2"/>
    <dgm:cxn modelId="{E30B7457-1E90-4528-8C1C-90A7FF1450BA}" srcId="{03E3AEF9-2F7C-4013-99BC-59FCE13B9A5D}" destId="{3093EEAB-EEAB-465E-A2FB-64D51F3FFC15}" srcOrd="0" destOrd="0" parTransId="{B1DC7403-84C7-435E-8BF2-911067E88905}" sibTransId="{F0AFC872-6CCD-428D-A62F-CE86A23E7BD5}"/>
    <dgm:cxn modelId="{78B48D88-8F80-4E54-9C89-A6E5B114C1BF}" type="presOf" srcId="{ACD85681-C2E0-4408-9A1F-2DB3B929BC12}" destId="{52822181-5335-4F17-8A2B-DF0434FEC451}" srcOrd="0" destOrd="0" presId="urn:microsoft.com/office/officeart/2005/8/layout/vList2"/>
    <dgm:cxn modelId="{E547B289-5257-48BD-B16F-E2364E099129}" srcId="{38ABAEF0-6971-4D2A-82F0-1C6B54FEE010}" destId="{A3DE3388-7077-4392-A778-54A5E73098D5}" srcOrd="0" destOrd="0" parTransId="{9410B691-22D2-4C59-BE92-6A8BD1891361}" sibTransId="{D36F3D01-5E68-4809-A228-AD7E304DE417}"/>
    <dgm:cxn modelId="{DCE5C18D-FE70-44AC-BAEE-6F2E6A23C591}" type="presOf" srcId="{3093EEAB-EEAB-465E-A2FB-64D51F3FFC15}" destId="{C6C25077-A618-4101-BB88-75B6090B3AEC}" srcOrd="0" destOrd="0" presId="urn:microsoft.com/office/officeart/2005/8/layout/vList2"/>
    <dgm:cxn modelId="{3BB88092-EB1C-41FE-BFC8-091A715DA026}" type="presOf" srcId="{74B6CFD5-6668-4C38-9FD9-C0A3BA2FFBBE}" destId="{9112A76E-0355-42F8-9B5E-363370AE6628}" srcOrd="0" destOrd="5" presId="urn:microsoft.com/office/officeart/2005/8/layout/vList2"/>
    <dgm:cxn modelId="{55478A92-F4A2-49CA-AA5A-A74D865756FC}" srcId="{38ABAEF0-6971-4D2A-82F0-1C6B54FEE010}" destId="{3DC10D4F-2EBD-4B46-BA88-DD6CCE6D91A4}" srcOrd="1" destOrd="0" parTransId="{7287CC33-E1ED-496D-9196-AF4DABED92C3}" sibTransId="{8B7FC1F7-B41C-44A9-9C82-6F26D82D24DA}"/>
    <dgm:cxn modelId="{45767AB6-C844-4E2B-AC18-7642B3BF2E06}" type="presOf" srcId="{3DC10D4F-2EBD-4B46-BA88-DD6CCE6D91A4}" destId="{9112A76E-0355-42F8-9B5E-363370AE6628}" srcOrd="0" destOrd="2" presId="urn:microsoft.com/office/officeart/2005/8/layout/vList2"/>
    <dgm:cxn modelId="{59B4E4BB-2C7D-4187-B3F0-1A92D5188407}" type="presOf" srcId="{AC136703-9247-4B55-AE3B-EAD71AE336EA}" destId="{9112A76E-0355-42F8-9B5E-363370AE6628}" srcOrd="0" destOrd="6" presId="urn:microsoft.com/office/officeart/2005/8/layout/vList2"/>
    <dgm:cxn modelId="{B77C52C6-30CE-44A7-A423-7347AA4966AE}" type="presOf" srcId="{A3DE3388-7077-4392-A778-54A5E73098D5}" destId="{9112A76E-0355-42F8-9B5E-363370AE6628}" srcOrd="0" destOrd="1" presId="urn:microsoft.com/office/officeart/2005/8/layout/vList2"/>
    <dgm:cxn modelId="{181161D4-39B2-47ED-9BE0-67FEF1BE184A}" type="presOf" srcId="{D0FD7B7E-A1DD-4400-B0BC-3861626F852F}" destId="{9112A76E-0355-42F8-9B5E-363370AE6628}" srcOrd="0" destOrd="7" presId="urn:microsoft.com/office/officeart/2005/8/layout/vList2"/>
    <dgm:cxn modelId="{7A816ED9-31CB-4130-95C5-D843D0A1D353}" srcId="{74B6CFD5-6668-4C38-9FD9-C0A3BA2FFBBE}" destId="{D0FD7B7E-A1DD-4400-B0BC-3861626F852F}" srcOrd="1" destOrd="0" parTransId="{ACFBE591-D35E-473E-90A7-57FA5D4C75ED}" sibTransId="{2407C899-2F09-4AD1-B967-E1607C9218EE}"/>
    <dgm:cxn modelId="{833561DF-A77E-4147-B344-64CED422E6CE}" srcId="{078422F7-9488-40DD-92EB-FDC1A61C5867}" destId="{03E3AEF9-2F7C-4013-99BC-59FCE13B9A5D}" srcOrd="0" destOrd="0" parTransId="{17EA4F4B-068A-4134-95E2-FDA5167B4054}" sibTransId="{F64A0A50-8A35-460F-B94E-9521FA5E116C}"/>
    <dgm:cxn modelId="{D270E6E6-D1DC-40C8-9235-521DD6B26575}" type="presOf" srcId="{2604EC81-114A-4CF3-97E6-FFC3D9A9F441}" destId="{9112A76E-0355-42F8-9B5E-363370AE6628}" srcOrd="0" destOrd="3" presId="urn:microsoft.com/office/officeart/2005/8/layout/vList2"/>
    <dgm:cxn modelId="{5AAD6178-8617-43DF-BB0A-12FFE4584540}" type="presParOf" srcId="{88C566F0-6A04-4C40-9160-30FD9C1166B2}" destId="{2E77D8D2-14A9-4B36-9F89-5DD73242CDFC}" srcOrd="0" destOrd="0" presId="urn:microsoft.com/office/officeart/2005/8/layout/vList2"/>
    <dgm:cxn modelId="{CAA527D5-FEC6-4364-91A3-10D95BB17594}" type="presParOf" srcId="{88C566F0-6A04-4C40-9160-30FD9C1166B2}" destId="{C6C25077-A618-4101-BB88-75B6090B3AEC}" srcOrd="1" destOrd="0" presId="urn:microsoft.com/office/officeart/2005/8/layout/vList2"/>
    <dgm:cxn modelId="{6865497B-9F68-4871-9D5B-83E753782E3D}" type="presParOf" srcId="{88C566F0-6A04-4C40-9160-30FD9C1166B2}" destId="{52822181-5335-4F17-8A2B-DF0434FEC451}" srcOrd="2" destOrd="0" presId="urn:microsoft.com/office/officeart/2005/8/layout/vList2"/>
    <dgm:cxn modelId="{78E22470-E4F9-4BAA-A503-6E4DE2921842}" type="presParOf" srcId="{88C566F0-6A04-4C40-9160-30FD9C1166B2}" destId="{9112A76E-0355-42F8-9B5E-363370AE662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BB34B6-3FAF-4987-BB45-52C5E11B3380}" type="doc">
      <dgm:prSet loTypeId="urn:microsoft.com/office/officeart/2005/8/layout/list1" loCatId="list" qsTypeId="urn:microsoft.com/office/officeart/2005/8/quickstyle/simple1" qsCatId="simple" csTypeId="urn:microsoft.com/office/officeart/2005/8/colors/colorful5" csCatId="colorful"/>
      <dgm:spPr/>
      <dgm:t>
        <a:bodyPr/>
        <a:lstStyle/>
        <a:p>
          <a:endParaRPr lang="en-US"/>
        </a:p>
      </dgm:t>
    </dgm:pt>
    <dgm:pt modelId="{8D78AC27-8064-4E37-AE61-61E5865E13A1}">
      <dgm:prSet/>
      <dgm:spPr/>
      <dgm:t>
        <a:bodyPr/>
        <a:lstStyle/>
        <a:p>
          <a:r>
            <a:rPr lang="en-US" dirty="0">
              <a:solidFill>
                <a:schemeClr val="accent1"/>
              </a:solidFill>
            </a:rPr>
            <a:t>When? </a:t>
          </a:r>
        </a:p>
      </dgm:t>
    </dgm:pt>
    <dgm:pt modelId="{2ABB0F30-2364-4514-A456-03ABE3008AAE}" type="parTrans" cxnId="{59E53F05-42D0-4C0C-96C5-8A415EEA3655}">
      <dgm:prSet/>
      <dgm:spPr/>
      <dgm:t>
        <a:bodyPr/>
        <a:lstStyle/>
        <a:p>
          <a:endParaRPr lang="en-US"/>
        </a:p>
      </dgm:t>
    </dgm:pt>
    <dgm:pt modelId="{C415BF89-D24B-4755-A95A-34028EF9D223}" type="sibTrans" cxnId="{59E53F05-42D0-4C0C-96C5-8A415EEA3655}">
      <dgm:prSet/>
      <dgm:spPr/>
      <dgm:t>
        <a:bodyPr/>
        <a:lstStyle/>
        <a:p>
          <a:endParaRPr lang="en-US"/>
        </a:p>
      </dgm:t>
    </dgm:pt>
    <dgm:pt modelId="{D8328D19-5EB4-46ED-AB21-EBF44BF744A9}">
      <dgm:prSet/>
      <dgm:spPr/>
      <dgm:t>
        <a:bodyPr/>
        <a:lstStyle/>
        <a:p>
          <a:r>
            <a:rPr lang="en-US" dirty="0"/>
            <a:t>While in high school or prior to transferring </a:t>
          </a:r>
        </a:p>
      </dgm:t>
    </dgm:pt>
    <dgm:pt modelId="{75E074B2-8E93-42D3-A56D-547B68B1C09C}" type="parTrans" cxnId="{44E89E2D-653A-424B-A06F-E382D58BDD4B}">
      <dgm:prSet/>
      <dgm:spPr/>
      <dgm:t>
        <a:bodyPr/>
        <a:lstStyle/>
        <a:p>
          <a:endParaRPr lang="en-US"/>
        </a:p>
      </dgm:t>
    </dgm:pt>
    <dgm:pt modelId="{198A30D8-2B4E-4C9B-9E08-559994D463F2}" type="sibTrans" cxnId="{44E89E2D-653A-424B-A06F-E382D58BDD4B}">
      <dgm:prSet/>
      <dgm:spPr/>
      <dgm:t>
        <a:bodyPr/>
        <a:lstStyle/>
        <a:p>
          <a:endParaRPr lang="en-US"/>
        </a:p>
      </dgm:t>
    </dgm:pt>
    <dgm:pt modelId="{E1322B4E-2DB5-4B9C-8B36-89ED72054EC9}">
      <dgm:prSet/>
      <dgm:spPr/>
      <dgm:t>
        <a:bodyPr/>
        <a:lstStyle/>
        <a:p>
          <a:r>
            <a:rPr lang="en-US" dirty="0"/>
            <a:t>Certification Account registration required for official visits and IRL activation </a:t>
          </a:r>
        </a:p>
      </dgm:t>
    </dgm:pt>
    <dgm:pt modelId="{2258B511-0C31-40A9-889B-E6B9A9A0C5A6}" type="parTrans" cxnId="{DCA913B5-E91D-46AD-8267-9CA5938E24AE}">
      <dgm:prSet/>
      <dgm:spPr/>
      <dgm:t>
        <a:bodyPr/>
        <a:lstStyle/>
        <a:p>
          <a:endParaRPr lang="en-US"/>
        </a:p>
      </dgm:t>
    </dgm:pt>
    <dgm:pt modelId="{89D77E69-5025-4033-B310-DBE8391390DC}" type="sibTrans" cxnId="{DCA913B5-E91D-46AD-8267-9CA5938E24AE}">
      <dgm:prSet/>
      <dgm:spPr/>
      <dgm:t>
        <a:bodyPr/>
        <a:lstStyle/>
        <a:p>
          <a:endParaRPr lang="en-US"/>
        </a:p>
      </dgm:t>
    </dgm:pt>
    <dgm:pt modelId="{EE8A7050-3655-4F22-89F8-8DED75FDD2DD}">
      <dgm:prSet/>
      <dgm:spPr/>
      <dgm:t>
        <a:bodyPr/>
        <a:lstStyle/>
        <a:p>
          <a:r>
            <a:rPr lang="en-US" dirty="0"/>
            <a:t>The correct enrollment period is important </a:t>
          </a:r>
        </a:p>
      </dgm:t>
    </dgm:pt>
    <dgm:pt modelId="{F5046502-ABFD-4085-BD56-3DC4CA740C9B}" type="parTrans" cxnId="{E70A6B5C-1B99-4BF3-A0AE-90A76B28ADE9}">
      <dgm:prSet/>
      <dgm:spPr/>
      <dgm:t>
        <a:bodyPr/>
        <a:lstStyle/>
        <a:p>
          <a:endParaRPr lang="en-US"/>
        </a:p>
      </dgm:t>
    </dgm:pt>
    <dgm:pt modelId="{4CC328F5-F7EF-4EA5-BA61-D46A5D769ECE}" type="sibTrans" cxnId="{E70A6B5C-1B99-4BF3-A0AE-90A76B28ADE9}">
      <dgm:prSet/>
      <dgm:spPr/>
      <dgm:t>
        <a:bodyPr/>
        <a:lstStyle/>
        <a:p>
          <a:endParaRPr lang="en-US"/>
        </a:p>
      </dgm:t>
    </dgm:pt>
    <dgm:pt modelId="{76C392F4-C387-4C68-AF7C-61DCE2E241AD}">
      <dgm:prSet/>
      <dgm:spPr/>
      <dgm:t>
        <a:bodyPr/>
        <a:lstStyle/>
        <a:p>
          <a:r>
            <a:rPr lang="en-US" dirty="0"/>
            <a:t>Should be based on initial DI/DII enrollment </a:t>
          </a:r>
        </a:p>
      </dgm:t>
    </dgm:pt>
    <dgm:pt modelId="{B63B1F7E-0C8D-45E4-9FD9-763AB319FEFE}" type="parTrans" cxnId="{C52BA54E-453C-4B8F-8F6C-2F962CC957F7}">
      <dgm:prSet/>
      <dgm:spPr/>
      <dgm:t>
        <a:bodyPr/>
        <a:lstStyle/>
        <a:p>
          <a:endParaRPr lang="en-US"/>
        </a:p>
      </dgm:t>
    </dgm:pt>
    <dgm:pt modelId="{4A1BC64D-73EF-4261-9666-0ADF11C12CF9}" type="sibTrans" cxnId="{C52BA54E-453C-4B8F-8F6C-2F962CC957F7}">
      <dgm:prSet/>
      <dgm:spPr/>
      <dgm:t>
        <a:bodyPr/>
        <a:lstStyle/>
        <a:p>
          <a:endParaRPr lang="en-US"/>
        </a:p>
      </dgm:t>
    </dgm:pt>
    <dgm:pt modelId="{E4985A07-840C-4732-BDEB-F80E68138223}">
      <dgm:prSet/>
      <dgm:spPr/>
      <dgm:t>
        <a:bodyPr/>
        <a:lstStyle/>
        <a:p>
          <a:r>
            <a:rPr lang="en-US" dirty="0">
              <a:solidFill>
                <a:schemeClr val="accent1"/>
              </a:solidFill>
            </a:rPr>
            <a:t>Why? </a:t>
          </a:r>
        </a:p>
      </dgm:t>
    </dgm:pt>
    <dgm:pt modelId="{65E42B29-5A03-43F2-BA8F-07F2CE797860}" type="parTrans" cxnId="{90A2D6E6-5E1D-4248-BE58-3A719BC52581}">
      <dgm:prSet/>
      <dgm:spPr/>
      <dgm:t>
        <a:bodyPr/>
        <a:lstStyle/>
        <a:p>
          <a:endParaRPr lang="en-US"/>
        </a:p>
      </dgm:t>
    </dgm:pt>
    <dgm:pt modelId="{DFEC17C7-73FD-49CE-8EEC-D91B70EE3EA2}" type="sibTrans" cxnId="{90A2D6E6-5E1D-4248-BE58-3A719BC52581}">
      <dgm:prSet/>
      <dgm:spPr/>
      <dgm:t>
        <a:bodyPr/>
        <a:lstStyle/>
        <a:p>
          <a:endParaRPr lang="en-US"/>
        </a:p>
      </dgm:t>
    </dgm:pt>
    <dgm:pt modelId="{E8131AB3-AAC1-460E-8238-B0E398EE5EDC}">
      <dgm:prSet/>
      <dgm:spPr/>
      <dgm:t>
        <a:bodyPr/>
        <a:lstStyle/>
        <a:p>
          <a:r>
            <a:rPr lang="en-US" dirty="0"/>
            <a:t>To establish initial-eligibility academic status if necessary </a:t>
          </a:r>
        </a:p>
      </dgm:t>
    </dgm:pt>
    <dgm:pt modelId="{579B5B43-9A99-4CE2-868E-C75A25FE7BB5}" type="parTrans" cxnId="{6E27A3F7-A6AA-4DB1-B078-0EEB5895B7C1}">
      <dgm:prSet/>
      <dgm:spPr/>
      <dgm:t>
        <a:bodyPr/>
        <a:lstStyle/>
        <a:p>
          <a:endParaRPr lang="en-US"/>
        </a:p>
      </dgm:t>
    </dgm:pt>
    <dgm:pt modelId="{ED0B3B1C-C244-4930-869F-3BFD101F565B}" type="sibTrans" cxnId="{6E27A3F7-A6AA-4DB1-B078-0EEB5895B7C1}">
      <dgm:prSet/>
      <dgm:spPr/>
      <dgm:t>
        <a:bodyPr/>
        <a:lstStyle/>
        <a:p>
          <a:endParaRPr lang="en-US"/>
        </a:p>
      </dgm:t>
    </dgm:pt>
    <dgm:pt modelId="{FEC6F881-8A1A-4222-846E-6C0F601B0FBE}">
      <dgm:prSet/>
      <dgm:spPr/>
      <dgm:t>
        <a:bodyPr/>
        <a:lstStyle/>
        <a:p>
          <a:r>
            <a:rPr lang="en-US" dirty="0"/>
            <a:t>Students without an initial-eligibility academic decision are considered non-qualifiers for transfer purposes </a:t>
          </a:r>
        </a:p>
      </dgm:t>
    </dgm:pt>
    <dgm:pt modelId="{F88990C9-6291-4E09-B57F-D0CE56B82103}" type="parTrans" cxnId="{DC74CADD-A2A1-4A51-ADF0-ECBFBE37EC73}">
      <dgm:prSet/>
      <dgm:spPr/>
      <dgm:t>
        <a:bodyPr/>
        <a:lstStyle/>
        <a:p>
          <a:endParaRPr lang="en-US"/>
        </a:p>
      </dgm:t>
    </dgm:pt>
    <dgm:pt modelId="{98E58DFD-6F93-40FD-BF0D-A619FFC8E9B3}" type="sibTrans" cxnId="{DC74CADD-A2A1-4A51-ADF0-ECBFBE37EC73}">
      <dgm:prSet/>
      <dgm:spPr/>
      <dgm:t>
        <a:bodyPr/>
        <a:lstStyle/>
        <a:p>
          <a:endParaRPr lang="en-US"/>
        </a:p>
      </dgm:t>
    </dgm:pt>
    <dgm:pt modelId="{6D2D011A-64DE-45DB-9BCB-E1CBEB3D1E56}">
      <dgm:prSet/>
      <dgm:spPr/>
      <dgm:t>
        <a:bodyPr/>
        <a:lstStyle/>
        <a:p>
          <a:r>
            <a:rPr lang="en-US" dirty="0"/>
            <a:t>All students must receive amateurism certification prior to competing at a Division I or Division II institution   </a:t>
          </a:r>
        </a:p>
      </dgm:t>
    </dgm:pt>
    <dgm:pt modelId="{85DEF751-FAE4-486A-8977-5D980A3B21C2}" type="parTrans" cxnId="{11302CE4-5BDF-4902-BEA3-39F72469C58D}">
      <dgm:prSet/>
      <dgm:spPr/>
      <dgm:t>
        <a:bodyPr/>
        <a:lstStyle/>
        <a:p>
          <a:endParaRPr lang="en-US"/>
        </a:p>
      </dgm:t>
    </dgm:pt>
    <dgm:pt modelId="{506126F7-4A74-4B8D-AB73-E6F4B064AADD}" type="sibTrans" cxnId="{11302CE4-5BDF-4902-BEA3-39F72469C58D}">
      <dgm:prSet/>
      <dgm:spPr/>
      <dgm:t>
        <a:bodyPr/>
        <a:lstStyle/>
        <a:p>
          <a:endParaRPr lang="en-US"/>
        </a:p>
      </dgm:t>
    </dgm:pt>
    <dgm:pt modelId="{66453D4F-4A61-4D7F-93FD-D4A87A02F7F8}" type="pres">
      <dgm:prSet presAssocID="{48BB34B6-3FAF-4987-BB45-52C5E11B3380}" presName="linear" presStyleCnt="0">
        <dgm:presLayoutVars>
          <dgm:dir/>
          <dgm:animLvl val="lvl"/>
          <dgm:resizeHandles val="exact"/>
        </dgm:presLayoutVars>
      </dgm:prSet>
      <dgm:spPr/>
    </dgm:pt>
    <dgm:pt modelId="{E751E7E0-2146-42A0-8F6F-BC0710E79AB4}" type="pres">
      <dgm:prSet presAssocID="{8D78AC27-8064-4E37-AE61-61E5865E13A1}" presName="parentLin" presStyleCnt="0"/>
      <dgm:spPr/>
    </dgm:pt>
    <dgm:pt modelId="{405016A2-1898-490F-B109-4DC535D23244}" type="pres">
      <dgm:prSet presAssocID="{8D78AC27-8064-4E37-AE61-61E5865E13A1}" presName="parentLeftMargin" presStyleLbl="node1" presStyleIdx="0" presStyleCnt="2"/>
      <dgm:spPr/>
    </dgm:pt>
    <dgm:pt modelId="{2A7FCAEA-38F6-466E-BE7B-BE7D60443A75}" type="pres">
      <dgm:prSet presAssocID="{8D78AC27-8064-4E37-AE61-61E5865E13A1}" presName="parentText" presStyleLbl="node1" presStyleIdx="0" presStyleCnt="2">
        <dgm:presLayoutVars>
          <dgm:chMax val="0"/>
          <dgm:bulletEnabled val="1"/>
        </dgm:presLayoutVars>
      </dgm:prSet>
      <dgm:spPr/>
    </dgm:pt>
    <dgm:pt modelId="{8A444FF3-0BEB-4360-BB9B-3DD33B44B124}" type="pres">
      <dgm:prSet presAssocID="{8D78AC27-8064-4E37-AE61-61E5865E13A1}" presName="negativeSpace" presStyleCnt="0"/>
      <dgm:spPr/>
    </dgm:pt>
    <dgm:pt modelId="{F4C4FFEA-DB72-42FD-9909-1371E743480A}" type="pres">
      <dgm:prSet presAssocID="{8D78AC27-8064-4E37-AE61-61E5865E13A1}" presName="childText" presStyleLbl="conFgAcc1" presStyleIdx="0" presStyleCnt="2">
        <dgm:presLayoutVars>
          <dgm:bulletEnabled val="1"/>
        </dgm:presLayoutVars>
      </dgm:prSet>
      <dgm:spPr/>
    </dgm:pt>
    <dgm:pt modelId="{25CA0789-608E-40FA-A2A4-341D1BC45D18}" type="pres">
      <dgm:prSet presAssocID="{C415BF89-D24B-4755-A95A-34028EF9D223}" presName="spaceBetweenRectangles" presStyleCnt="0"/>
      <dgm:spPr/>
    </dgm:pt>
    <dgm:pt modelId="{8B977053-4252-427F-9652-BCBD06EC59BA}" type="pres">
      <dgm:prSet presAssocID="{E4985A07-840C-4732-BDEB-F80E68138223}" presName="parentLin" presStyleCnt="0"/>
      <dgm:spPr/>
    </dgm:pt>
    <dgm:pt modelId="{C7DC21CD-983C-40FA-8888-B1C15357C3BC}" type="pres">
      <dgm:prSet presAssocID="{E4985A07-840C-4732-BDEB-F80E68138223}" presName="parentLeftMargin" presStyleLbl="node1" presStyleIdx="0" presStyleCnt="2"/>
      <dgm:spPr/>
    </dgm:pt>
    <dgm:pt modelId="{4F4C1664-9F44-4425-BB91-E4C75438E165}" type="pres">
      <dgm:prSet presAssocID="{E4985A07-840C-4732-BDEB-F80E68138223}" presName="parentText" presStyleLbl="node1" presStyleIdx="1" presStyleCnt="2">
        <dgm:presLayoutVars>
          <dgm:chMax val="0"/>
          <dgm:bulletEnabled val="1"/>
        </dgm:presLayoutVars>
      </dgm:prSet>
      <dgm:spPr/>
    </dgm:pt>
    <dgm:pt modelId="{F4B1273B-0398-4858-A095-55A929182F7D}" type="pres">
      <dgm:prSet presAssocID="{E4985A07-840C-4732-BDEB-F80E68138223}" presName="negativeSpace" presStyleCnt="0"/>
      <dgm:spPr/>
    </dgm:pt>
    <dgm:pt modelId="{D79907A8-A142-478B-BE12-2E2C02E68318}" type="pres">
      <dgm:prSet presAssocID="{E4985A07-840C-4732-BDEB-F80E68138223}" presName="childText" presStyleLbl="conFgAcc1" presStyleIdx="1" presStyleCnt="2">
        <dgm:presLayoutVars>
          <dgm:bulletEnabled val="1"/>
        </dgm:presLayoutVars>
      </dgm:prSet>
      <dgm:spPr/>
    </dgm:pt>
  </dgm:ptLst>
  <dgm:cxnLst>
    <dgm:cxn modelId="{59E53F05-42D0-4C0C-96C5-8A415EEA3655}" srcId="{48BB34B6-3FAF-4987-BB45-52C5E11B3380}" destId="{8D78AC27-8064-4E37-AE61-61E5865E13A1}" srcOrd="0" destOrd="0" parTransId="{2ABB0F30-2364-4514-A456-03ABE3008AAE}" sibTransId="{C415BF89-D24B-4755-A95A-34028EF9D223}"/>
    <dgm:cxn modelId="{F3FADC12-9CCF-45DA-8550-4A79D98728AF}" type="presOf" srcId="{76C392F4-C387-4C68-AF7C-61DCE2E241AD}" destId="{F4C4FFEA-DB72-42FD-9909-1371E743480A}" srcOrd="0" destOrd="3" presId="urn:microsoft.com/office/officeart/2005/8/layout/list1"/>
    <dgm:cxn modelId="{44E89E2D-653A-424B-A06F-E382D58BDD4B}" srcId="{8D78AC27-8064-4E37-AE61-61E5865E13A1}" destId="{D8328D19-5EB4-46ED-AB21-EBF44BF744A9}" srcOrd="0" destOrd="0" parTransId="{75E074B2-8E93-42D3-A56D-547B68B1C09C}" sibTransId="{198A30D8-2B4E-4C9B-9E08-559994D463F2}"/>
    <dgm:cxn modelId="{53050A34-2F49-41CC-9780-7174EA1E5EC3}" type="presOf" srcId="{E4985A07-840C-4732-BDEB-F80E68138223}" destId="{C7DC21CD-983C-40FA-8888-B1C15357C3BC}" srcOrd="0" destOrd="0" presId="urn:microsoft.com/office/officeart/2005/8/layout/list1"/>
    <dgm:cxn modelId="{E70A6B5C-1B99-4BF3-A0AE-90A76B28ADE9}" srcId="{8D78AC27-8064-4E37-AE61-61E5865E13A1}" destId="{EE8A7050-3655-4F22-89F8-8DED75FDD2DD}" srcOrd="2" destOrd="0" parTransId="{F5046502-ABFD-4085-BD56-3DC4CA740C9B}" sibTransId="{4CC328F5-F7EF-4EA5-BA61-D46A5D769ECE}"/>
    <dgm:cxn modelId="{114B5F5F-C827-4B29-B79A-D62AB1DAA322}" type="presOf" srcId="{6D2D011A-64DE-45DB-9BCB-E1CBEB3D1E56}" destId="{D79907A8-A142-478B-BE12-2E2C02E68318}" srcOrd="0" destOrd="2" presId="urn:microsoft.com/office/officeart/2005/8/layout/list1"/>
    <dgm:cxn modelId="{7854EA4A-5B7A-4C0D-B3E5-8C024861B95F}" type="presOf" srcId="{FEC6F881-8A1A-4222-846E-6C0F601B0FBE}" destId="{D79907A8-A142-478B-BE12-2E2C02E68318}" srcOrd="0" destOrd="1" presId="urn:microsoft.com/office/officeart/2005/8/layout/list1"/>
    <dgm:cxn modelId="{C52BA54E-453C-4B8F-8F6C-2F962CC957F7}" srcId="{EE8A7050-3655-4F22-89F8-8DED75FDD2DD}" destId="{76C392F4-C387-4C68-AF7C-61DCE2E241AD}" srcOrd="0" destOrd="0" parTransId="{B63B1F7E-0C8D-45E4-9FD9-763AB319FEFE}" sibTransId="{4A1BC64D-73EF-4261-9666-0ADF11C12CF9}"/>
    <dgm:cxn modelId="{B0C8C558-E1FD-461F-933F-83DA7631E33C}" type="presOf" srcId="{E1322B4E-2DB5-4B9C-8B36-89ED72054EC9}" destId="{F4C4FFEA-DB72-42FD-9909-1371E743480A}" srcOrd="0" destOrd="1" presId="urn:microsoft.com/office/officeart/2005/8/layout/list1"/>
    <dgm:cxn modelId="{C78D0286-B72C-4285-884B-2992FED4015A}" type="presOf" srcId="{E8131AB3-AAC1-460E-8238-B0E398EE5EDC}" destId="{D79907A8-A142-478B-BE12-2E2C02E68318}" srcOrd="0" destOrd="0" presId="urn:microsoft.com/office/officeart/2005/8/layout/list1"/>
    <dgm:cxn modelId="{0049D08A-4537-4335-B8EA-37AF54EF521F}" type="presOf" srcId="{48BB34B6-3FAF-4987-BB45-52C5E11B3380}" destId="{66453D4F-4A61-4D7F-93FD-D4A87A02F7F8}" srcOrd="0" destOrd="0" presId="urn:microsoft.com/office/officeart/2005/8/layout/list1"/>
    <dgm:cxn modelId="{DCA913B5-E91D-46AD-8267-9CA5938E24AE}" srcId="{8D78AC27-8064-4E37-AE61-61E5865E13A1}" destId="{E1322B4E-2DB5-4B9C-8B36-89ED72054EC9}" srcOrd="1" destOrd="0" parTransId="{2258B511-0C31-40A9-889B-E6B9A9A0C5A6}" sibTransId="{89D77E69-5025-4033-B310-DBE8391390DC}"/>
    <dgm:cxn modelId="{FE004EB9-2160-45D5-9AAE-E68A36379894}" type="presOf" srcId="{E4985A07-840C-4732-BDEB-F80E68138223}" destId="{4F4C1664-9F44-4425-BB91-E4C75438E165}" srcOrd="1" destOrd="0" presId="urn:microsoft.com/office/officeart/2005/8/layout/list1"/>
    <dgm:cxn modelId="{7718DFCC-B8E0-422F-83FB-314CB306786E}" type="presOf" srcId="{EE8A7050-3655-4F22-89F8-8DED75FDD2DD}" destId="{F4C4FFEA-DB72-42FD-9909-1371E743480A}" srcOrd="0" destOrd="2" presId="urn:microsoft.com/office/officeart/2005/8/layout/list1"/>
    <dgm:cxn modelId="{E53F0DD9-EB21-4BE2-8E06-B58E7BDB8E92}" type="presOf" srcId="{8D78AC27-8064-4E37-AE61-61E5865E13A1}" destId="{405016A2-1898-490F-B109-4DC535D23244}" srcOrd="0" destOrd="0" presId="urn:microsoft.com/office/officeart/2005/8/layout/list1"/>
    <dgm:cxn modelId="{DC74CADD-A2A1-4A51-ADF0-ECBFBE37EC73}" srcId="{E8131AB3-AAC1-460E-8238-B0E398EE5EDC}" destId="{FEC6F881-8A1A-4222-846E-6C0F601B0FBE}" srcOrd="0" destOrd="0" parTransId="{F88990C9-6291-4E09-B57F-D0CE56B82103}" sibTransId="{98E58DFD-6F93-40FD-BF0D-A619FFC8E9B3}"/>
    <dgm:cxn modelId="{0F9EE4E0-6EC4-4339-9B90-B21CFCEE3442}" type="presOf" srcId="{D8328D19-5EB4-46ED-AB21-EBF44BF744A9}" destId="{F4C4FFEA-DB72-42FD-9909-1371E743480A}" srcOrd="0" destOrd="0" presId="urn:microsoft.com/office/officeart/2005/8/layout/list1"/>
    <dgm:cxn modelId="{11302CE4-5BDF-4902-BEA3-39F72469C58D}" srcId="{E4985A07-840C-4732-BDEB-F80E68138223}" destId="{6D2D011A-64DE-45DB-9BCB-E1CBEB3D1E56}" srcOrd="1" destOrd="0" parTransId="{85DEF751-FAE4-486A-8977-5D980A3B21C2}" sibTransId="{506126F7-4A74-4B8D-AB73-E6F4B064AADD}"/>
    <dgm:cxn modelId="{90A2D6E6-5E1D-4248-BE58-3A719BC52581}" srcId="{48BB34B6-3FAF-4987-BB45-52C5E11B3380}" destId="{E4985A07-840C-4732-BDEB-F80E68138223}" srcOrd="1" destOrd="0" parTransId="{65E42B29-5A03-43F2-BA8F-07F2CE797860}" sibTransId="{DFEC17C7-73FD-49CE-8EEC-D91B70EE3EA2}"/>
    <dgm:cxn modelId="{038D08F1-4946-471F-95F5-BA8A9C004D79}" type="presOf" srcId="{8D78AC27-8064-4E37-AE61-61E5865E13A1}" destId="{2A7FCAEA-38F6-466E-BE7B-BE7D60443A75}" srcOrd="1" destOrd="0" presId="urn:microsoft.com/office/officeart/2005/8/layout/list1"/>
    <dgm:cxn modelId="{6E27A3F7-A6AA-4DB1-B078-0EEB5895B7C1}" srcId="{E4985A07-840C-4732-BDEB-F80E68138223}" destId="{E8131AB3-AAC1-460E-8238-B0E398EE5EDC}" srcOrd="0" destOrd="0" parTransId="{579B5B43-9A99-4CE2-868E-C75A25FE7BB5}" sibTransId="{ED0B3B1C-C244-4930-869F-3BFD101F565B}"/>
    <dgm:cxn modelId="{E93D5426-ADF2-45F7-BB4D-E52F990F1D1B}" type="presParOf" srcId="{66453D4F-4A61-4D7F-93FD-D4A87A02F7F8}" destId="{E751E7E0-2146-42A0-8F6F-BC0710E79AB4}" srcOrd="0" destOrd="0" presId="urn:microsoft.com/office/officeart/2005/8/layout/list1"/>
    <dgm:cxn modelId="{585C71C5-A36B-4844-AE75-EC7D4C122E88}" type="presParOf" srcId="{E751E7E0-2146-42A0-8F6F-BC0710E79AB4}" destId="{405016A2-1898-490F-B109-4DC535D23244}" srcOrd="0" destOrd="0" presId="urn:microsoft.com/office/officeart/2005/8/layout/list1"/>
    <dgm:cxn modelId="{E99C53C2-DC63-4C6D-8707-CE088B7F00C9}" type="presParOf" srcId="{E751E7E0-2146-42A0-8F6F-BC0710E79AB4}" destId="{2A7FCAEA-38F6-466E-BE7B-BE7D60443A75}" srcOrd="1" destOrd="0" presId="urn:microsoft.com/office/officeart/2005/8/layout/list1"/>
    <dgm:cxn modelId="{32442D4F-A542-46C4-997F-B1377D2F29DB}" type="presParOf" srcId="{66453D4F-4A61-4D7F-93FD-D4A87A02F7F8}" destId="{8A444FF3-0BEB-4360-BB9B-3DD33B44B124}" srcOrd="1" destOrd="0" presId="urn:microsoft.com/office/officeart/2005/8/layout/list1"/>
    <dgm:cxn modelId="{11301245-06F6-4B08-9609-78DDCF86B887}" type="presParOf" srcId="{66453D4F-4A61-4D7F-93FD-D4A87A02F7F8}" destId="{F4C4FFEA-DB72-42FD-9909-1371E743480A}" srcOrd="2" destOrd="0" presId="urn:microsoft.com/office/officeart/2005/8/layout/list1"/>
    <dgm:cxn modelId="{E1FFE829-5FB3-4D6E-8528-FD3A1EA4AAD9}" type="presParOf" srcId="{66453D4F-4A61-4D7F-93FD-D4A87A02F7F8}" destId="{25CA0789-608E-40FA-A2A4-341D1BC45D18}" srcOrd="3" destOrd="0" presId="urn:microsoft.com/office/officeart/2005/8/layout/list1"/>
    <dgm:cxn modelId="{5B874168-D891-403F-B0B1-8C3268ADC530}" type="presParOf" srcId="{66453D4F-4A61-4D7F-93FD-D4A87A02F7F8}" destId="{8B977053-4252-427F-9652-BCBD06EC59BA}" srcOrd="4" destOrd="0" presId="urn:microsoft.com/office/officeart/2005/8/layout/list1"/>
    <dgm:cxn modelId="{1AAA88C2-B6D9-468A-A1DA-F95AA11CAB07}" type="presParOf" srcId="{8B977053-4252-427F-9652-BCBD06EC59BA}" destId="{C7DC21CD-983C-40FA-8888-B1C15357C3BC}" srcOrd="0" destOrd="0" presId="urn:microsoft.com/office/officeart/2005/8/layout/list1"/>
    <dgm:cxn modelId="{A7BA4B84-E026-493B-A731-BBE8E1FCCCE7}" type="presParOf" srcId="{8B977053-4252-427F-9652-BCBD06EC59BA}" destId="{4F4C1664-9F44-4425-BB91-E4C75438E165}" srcOrd="1" destOrd="0" presId="urn:microsoft.com/office/officeart/2005/8/layout/list1"/>
    <dgm:cxn modelId="{51E53408-AC7E-49CC-B91C-CF30FA67911E}" type="presParOf" srcId="{66453D4F-4A61-4D7F-93FD-D4A87A02F7F8}" destId="{F4B1273B-0398-4858-A095-55A929182F7D}" srcOrd="5" destOrd="0" presId="urn:microsoft.com/office/officeart/2005/8/layout/list1"/>
    <dgm:cxn modelId="{C4C758A5-897E-4F00-BEB9-237C1C2D5C1E}" type="presParOf" srcId="{66453D4F-4A61-4D7F-93FD-D4A87A02F7F8}" destId="{D79907A8-A142-478B-BE12-2E2C02E68318}"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DB6536-43BF-48D9-A287-21434DC78B37}"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27E0B620-CFDA-4E3E-88D1-BA8B8E97BAC4}">
      <dgm:prSet/>
      <dgm:spPr/>
      <dgm:t>
        <a:bodyPr/>
        <a:lstStyle/>
        <a:p>
          <a:r>
            <a:rPr lang="en-US" dirty="0"/>
            <a:t>What is needed to get an academic certification?  </a:t>
          </a:r>
        </a:p>
      </dgm:t>
    </dgm:pt>
    <dgm:pt modelId="{F40C953D-4B5C-4411-8F57-8D71D015BAD6}" type="parTrans" cxnId="{6C2652B3-6522-4598-BDA3-ADFA1952CD64}">
      <dgm:prSet/>
      <dgm:spPr/>
      <dgm:t>
        <a:bodyPr/>
        <a:lstStyle/>
        <a:p>
          <a:endParaRPr lang="en-US"/>
        </a:p>
      </dgm:t>
    </dgm:pt>
    <dgm:pt modelId="{37DFA772-BB3D-4F3D-BDEF-63B5EEB7C440}" type="sibTrans" cxnId="{6C2652B3-6522-4598-BDA3-ADFA1952CD64}">
      <dgm:prSet/>
      <dgm:spPr/>
      <dgm:t>
        <a:bodyPr/>
        <a:lstStyle/>
        <a:p>
          <a:endParaRPr lang="en-US"/>
        </a:p>
      </dgm:t>
    </dgm:pt>
    <dgm:pt modelId="{380CEC22-0784-415C-BFAB-9FF4A5FB99C4}">
      <dgm:prSet/>
      <dgm:spPr/>
      <dgm:t>
        <a:bodyPr/>
        <a:lstStyle/>
        <a:p>
          <a:r>
            <a:rPr lang="en-US" dirty="0"/>
            <a:t>Paid Certification Account registration </a:t>
          </a:r>
        </a:p>
      </dgm:t>
    </dgm:pt>
    <dgm:pt modelId="{3D866F3A-4222-4F5D-A1EF-A6E175207653}" type="parTrans" cxnId="{EAF9483A-935F-47E1-90B3-684EA7FDAC27}">
      <dgm:prSet/>
      <dgm:spPr/>
      <dgm:t>
        <a:bodyPr/>
        <a:lstStyle/>
        <a:p>
          <a:endParaRPr lang="en-US"/>
        </a:p>
      </dgm:t>
    </dgm:pt>
    <dgm:pt modelId="{CDB4FF51-7D06-4392-81EA-C4C839BF4BE8}" type="sibTrans" cxnId="{EAF9483A-935F-47E1-90B3-684EA7FDAC27}">
      <dgm:prSet/>
      <dgm:spPr/>
      <dgm:t>
        <a:bodyPr/>
        <a:lstStyle/>
        <a:p>
          <a:endParaRPr lang="en-US"/>
        </a:p>
      </dgm:t>
    </dgm:pt>
    <dgm:pt modelId="{E0562051-44F4-4381-86BE-456FF2837EC9}">
      <dgm:prSet/>
      <dgm:spPr/>
      <dgm:t>
        <a:bodyPr/>
        <a:lstStyle/>
        <a:p>
          <a:r>
            <a:rPr lang="en-US" dirty="0"/>
            <a:t>Official transcripts from all secondary schools attended </a:t>
          </a:r>
        </a:p>
      </dgm:t>
    </dgm:pt>
    <dgm:pt modelId="{E3CB586F-08D8-48E7-AF3C-ABCA60956693}" type="parTrans" cxnId="{03EE1EC2-3799-4A36-A893-83BC138A8416}">
      <dgm:prSet/>
      <dgm:spPr/>
      <dgm:t>
        <a:bodyPr/>
        <a:lstStyle/>
        <a:p>
          <a:endParaRPr lang="en-US"/>
        </a:p>
      </dgm:t>
    </dgm:pt>
    <dgm:pt modelId="{37980AD5-1A5B-4B8B-9767-79D193607F11}" type="sibTrans" cxnId="{03EE1EC2-3799-4A36-A893-83BC138A8416}">
      <dgm:prSet/>
      <dgm:spPr/>
      <dgm:t>
        <a:bodyPr/>
        <a:lstStyle/>
        <a:p>
          <a:endParaRPr lang="en-US"/>
        </a:p>
      </dgm:t>
    </dgm:pt>
    <dgm:pt modelId="{FB7043DB-CDEE-4D19-A37D-C4840A8653A1}">
      <dgm:prSet/>
      <dgm:spPr/>
      <dgm:t>
        <a:bodyPr/>
        <a:lstStyle/>
        <a:p>
          <a:r>
            <a:rPr lang="en-US" dirty="0"/>
            <a:t>Proof of graduation </a:t>
          </a:r>
        </a:p>
      </dgm:t>
    </dgm:pt>
    <dgm:pt modelId="{CDF78625-3363-46E2-A3EF-74D01E9342A1}" type="parTrans" cxnId="{88C9D16C-F6B7-46C3-9752-770519D1D408}">
      <dgm:prSet/>
      <dgm:spPr/>
      <dgm:t>
        <a:bodyPr/>
        <a:lstStyle/>
        <a:p>
          <a:endParaRPr lang="en-US"/>
        </a:p>
      </dgm:t>
    </dgm:pt>
    <dgm:pt modelId="{5A78173B-3C69-49B3-8743-0AA9012917C5}" type="sibTrans" cxnId="{88C9D16C-F6B7-46C3-9752-770519D1D408}">
      <dgm:prSet/>
      <dgm:spPr/>
      <dgm:t>
        <a:bodyPr/>
        <a:lstStyle/>
        <a:p>
          <a:endParaRPr lang="en-US"/>
        </a:p>
      </dgm:t>
    </dgm:pt>
    <dgm:pt modelId="{0DDD8852-7885-4408-8039-A332B2993A1E}">
      <dgm:prSet/>
      <dgm:spPr/>
      <dgm:t>
        <a:bodyPr/>
        <a:lstStyle/>
        <a:p>
          <a:r>
            <a:rPr lang="en-US" dirty="0"/>
            <a:t>Test scores</a:t>
          </a:r>
        </a:p>
      </dgm:t>
    </dgm:pt>
    <dgm:pt modelId="{43F11C38-605E-4734-9732-20E31AB8E50F}" type="parTrans" cxnId="{B898BAD7-21E6-46B0-8050-D20D8824D691}">
      <dgm:prSet/>
      <dgm:spPr/>
      <dgm:t>
        <a:bodyPr/>
        <a:lstStyle/>
        <a:p>
          <a:endParaRPr lang="en-US"/>
        </a:p>
      </dgm:t>
    </dgm:pt>
    <dgm:pt modelId="{59422FD3-4CE5-4200-989F-6A9A87D6A9AD}" type="sibTrans" cxnId="{B898BAD7-21E6-46B0-8050-D20D8824D691}">
      <dgm:prSet/>
      <dgm:spPr/>
      <dgm:t>
        <a:bodyPr/>
        <a:lstStyle/>
        <a:p>
          <a:endParaRPr lang="en-US"/>
        </a:p>
      </dgm:t>
    </dgm:pt>
    <dgm:pt modelId="{1C907ACF-3E62-4D44-A0E4-CA3DE9EB0180}">
      <dgm:prSet/>
      <dgm:spPr/>
      <dgm:t>
        <a:bodyPr/>
        <a:lstStyle/>
        <a:p>
          <a:r>
            <a:rPr lang="en-US" dirty="0"/>
            <a:t>Must be taken prior to full-time collegiate enrollment</a:t>
          </a:r>
        </a:p>
      </dgm:t>
    </dgm:pt>
    <dgm:pt modelId="{3EE4204D-8369-4FDE-A01C-956CA904B287}" type="parTrans" cxnId="{F25C0829-5FC3-4263-A8FC-87E064781147}">
      <dgm:prSet/>
      <dgm:spPr/>
      <dgm:t>
        <a:bodyPr/>
        <a:lstStyle/>
        <a:p>
          <a:endParaRPr lang="en-US"/>
        </a:p>
      </dgm:t>
    </dgm:pt>
    <dgm:pt modelId="{6BE4C23B-C9B1-4983-A4BD-D6B31B54A2E1}" type="sibTrans" cxnId="{F25C0829-5FC3-4263-A8FC-87E064781147}">
      <dgm:prSet/>
      <dgm:spPr/>
      <dgm:t>
        <a:bodyPr/>
        <a:lstStyle/>
        <a:p>
          <a:endParaRPr lang="en-US"/>
        </a:p>
      </dgm:t>
    </dgm:pt>
    <dgm:pt modelId="{9F56271F-6CE8-45F5-B00C-67F29A3472F6}">
      <dgm:prSet/>
      <dgm:spPr/>
      <dgm:t>
        <a:bodyPr/>
        <a:lstStyle/>
        <a:p>
          <a:r>
            <a:rPr lang="en-US" dirty="0"/>
            <a:t>Submitted electronically using code 9999</a:t>
          </a:r>
        </a:p>
      </dgm:t>
    </dgm:pt>
    <dgm:pt modelId="{5736F544-4BA8-4A85-9918-A0FA7E233FBB}" type="parTrans" cxnId="{64263501-17BC-46A4-9551-2AE4BED34197}">
      <dgm:prSet/>
      <dgm:spPr/>
      <dgm:t>
        <a:bodyPr/>
        <a:lstStyle/>
        <a:p>
          <a:endParaRPr lang="en-US"/>
        </a:p>
      </dgm:t>
    </dgm:pt>
    <dgm:pt modelId="{21DB22F6-694D-4BFF-A828-98EFA983A80A}" type="sibTrans" cxnId="{64263501-17BC-46A4-9551-2AE4BED34197}">
      <dgm:prSet/>
      <dgm:spPr/>
      <dgm:t>
        <a:bodyPr/>
        <a:lstStyle/>
        <a:p>
          <a:endParaRPr lang="en-US"/>
        </a:p>
      </dgm:t>
    </dgm:pt>
    <dgm:pt modelId="{EB6B486D-638E-4206-BB1F-8C691D5D4DBC}">
      <dgm:prSet/>
      <dgm:spPr/>
      <dgm:t>
        <a:bodyPr/>
        <a:lstStyle/>
        <a:p>
          <a:r>
            <a:rPr lang="en-US" dirty="0"/>
            <a:t>Ask for a certification </a:t>
          </a:r>
        </a:p>
      </dgm:t>
    </dgm:pt>
    <dgm:pt modelId="{FF98FC57-7B54-4F8A-9DB2-47A086B9BAAA}" type="parTrans" cxnId="{C1734EB8-3174-47EB-A14C-5D5AA25A0002}">
      <dgm:prSet/>
      <dgm:spPr/>
      <dgm:t>
        <a:bodyPr/>
        <a:lstStyle/>
        <a:p>
          <a:endParaRPr lang="en-US"/>
        </a:p>
      </dgm:t>
    </dgm:pt>
    <dgm:pt modelId="{CDF4B4B0-5A77-4E79-9C1B-8E0B09BEDA42}" type="sibTrans" cxnId="{C1734EB8-3174-47EB-A14C-5D5AA25A0002}">
      <dgm:prSet/>
      <dgm:spPr/>
      <dgm:t>
        <a:bodyPr/>
        <a:lstStyle/>
        <a:p>
          <a:endParaRPr lang="en-US"/>
        </a:p>
      </dgm:t>
    </dgm:pt>
    <dgm:pt modelId="{C8875DD0-4703-4C28-8369-980737EE99E6}">
      <dgm:prSet/>
      <dgm:spPr/>
      <dgm:t>
        <a:bodyPr/>
        <a:lstStyle/>
        <a:p>
          <a:r>
            <a:rPr lang="en-US" b="1" u="sng" dirty="0">
              <a:highlight>
                <a:srgbClr val="FFFF00"/>
              </a:highlight>
            </a:rPr>
            <a:t>Students should identify themselves as a 2-4 transfer in need of an academic decision </a:t>
          </a:r>
        </a:p>
      </dgm:t>
    </dgm:pt>
    <dgm:pt modelId="{D9346F2A-4719-4F38-982B-AD1E12B7AD35}" type="parTrans" cxnId="{19894B54-5A1C-4760-A964-191CD103AF0A}">
      <dgm:prSet/>
      <dgm:spPr/>
      <dgm:t>
        <a:bodyPr/>
        <a:lstStyle/>
        <a:p>
          <a:endParaRPr lang="en-US"/>
        </a:p>
      </dgm:t>
    </dgm:pt>
    <dgm:pt modelId="{DF741ABF-8E18-45B2-9807-CC3CD02C5A5C}" type="sibTrans" cxnId="{19894B54-5A1C-4760-A964-191CD103AF0A}">
      <dgm:prSet/>
      <dgm:spPr/>
      <dgm:t>
        <a:bodyPr/>
        <a:lstStyle/>
        <a:p>
          <a:endParaRPr lang="en-US"/>
        </a:p>
      </dgm:t>
    </dgm:pt>
    <dgm:pt modelId="{D1E3C1AB-BF31-437B-8BFF-D08F010A5220}">
      <dgm:prSet/>
      <dgm:spPr/>
      <dgm:t>
        <a:bodyPr/>
        <a:lstStyle/>
        <a:p>
          <a:r>
            <a:rPr lang="en-US" dirty="0"/>
            <a:t>Push back from NCAA staff?  </a:t>
          </a:r>
        </a:p>
      </dgm:t>
    </dgm:pt>
    <dgm:pt modelId="{67D52784-E517-4E74-B8A0-D8D4E1994F62}" type="parTrans" cxnId="{D883E1B5-CD8A-4EBF-9489-8954B417B7D0}">
      <dgm:prSet/>
      <dgm:spPr/>
      <dgm:t>
        <a:bodyPr/>
        <a:lstStyle/>
        <a:p>
          <a:endParaRPr lang="en-US"/>
        </a:p>
      </dgm:t>
    </dgm:pt>
    <dgm:pt modelId="{29D18D3F-A166-43E2-9970-58D1A71057FC}" type="sibTrans" cxnId="{D883E1B5-CD8A-4EBF-9489-8954B417B7D0}">
      <dgm:prSet/>
      <dgm:spPr/>
      <dgm:t>
        <a:bodyPr/>
        <a:lstStyle/>
        <a:p>
          <a:endParaRPr lang="en-US"/>
        </a:p>
      </dgm:t>
    </dgm:pt>
    <dgm:pt modelId="{7A142801-CCB3-40BE-8609-07C77F0B05D4}">
      <dgm:prSet/>
      <dgm:spPr/>
      <dgm:t>
        <a:bodyPr/>
        <a:lstStyle/>
        <a:p>
          <a:r>
            <a:rPr lang="en-US" dirty="0"/>
            <a:t>Be persistent-make sure we know why you are asking. </a:t>
          </a:r>
        </a:p>
      </dgm:t>
    </dgm:pt>
    <dgm:pt modelId="{55810ACB-BFAA-452B-A59C-BC09EFE00DE4}" type="parTrans" cxnId="{F674ED98-E48F-479C-8F0C-06F60E839A4E}">
      <dgm:prSet/>
      <dgm:spPr/>
      <dgm:t>
        <a:bodyPr/>
        <a:lstStyle/>
        <a:p>
          <a:endParaRPr lang="en-US"/>
        </a:p>
      </dgm:t>
    </dgm:pt>
    <dgm:pt modelId="{DDC066FB-43DA-408E-8FDE-EC18F97B7A2F}" type="sibTrans" cxnId="{F674ED98-E48F-479C-8F0C-06F60E839A4E}">
      <dgm:prSet/>
      <dgm:spPr/>
      <dgm:t>
        <a:bodyPr/>
        <a:lstStyle/>
        <a:p>
          <a:endParaRPr lang="en-US"/>
        </a:p>
      </dgm:t>
    </dgm:pt>
    <dgm:pt modelId="{AD9E3B82-6DD6-4F31-AB0A-1140E26C552E}" type="pres">
      <dgm:prSet presAssocID="{4ADB6536-43BF-48D9-A287-21434DC78B37}" presName="linear" presStyleCnt="0">
        <dgm:presLayoutVars>
          <dgm:animLvl val="lvl"/>
          <dgm:resizeHandles val="exact"/>
        </dgm:presLayoutVars>
      </dgm:prSet>
      <dgm:spPr/>
    </dgm:pt>
    <dgm:pt modelId="{56B95E9E-140D-4FCD-B54A-6C5A4123B854}" type="pres">
      <dgm:prSet presAssocID="{27E0B620-CFDA-4E3E-88D1-BA8B8E97BAC4}" presName="parentText" presStyleLbl="node1" presStyleIdx="0" presStyleCnt="2">
        <dgm:presLayoutVars>
          <dgm:chMax val="0"/>
          <dgm:bulletEnabled val="1"/>
        </dgm:presLayoutVars>
      </dgm:prSet>
      <dgm:spPr/>
    </dgm:pt>
    <dgm:pt modelId="{514AD371-1371-40EF-B596-ECD991BAADE5}" type="pres">
      <dgm:prSet presAssocID="{27E0B620-CFDA-4E3E-88D1-BA8B8E97BAC4}" presName="childText" presStyleLbl="revTx" presStyleIdx="0" presStyleCnt="2">
        <dgm:presLayoutVars>
          <dgm:bulletEnabled val="1"/>
        </dgm:presLayoutVars>
      </dgm:prSet>
      <dgm:spPr/>
    </dgm:pt>
    <dgm:pt modelId="{051EE354-5280-46BF-B5E8-22D2229EAD4A}" type="pres">
      <dgm:prSet presAssocID="{EB6B486D-638E-4206-BB1F-8C691D5D4DBC}" presName="parentText" presStyleLbl="node1" presStyleIdx="1" presStyleCnt="2">
        <dgm:presLayoutVars>
          <dgm:chMax val="0"/>
          <dgm:bulletEnabled val="1"/>
        </dgm:presLayoutVars>
      </dgm:prSet>
      <dgm:spPr/>
    </dgm:pt>
    <dgm:pt modelId="{2EF7A276-6314-4478-936B-6F916B1B2D5E}" type="pres">
      <dgm:prSet presAssocID="{EB6B486D-638E-4206-BB1F-8C691D5D4DBC}" presName="childText" presStyleLbl="revTx" presStyleIdx="1" presStyleCnt="2">
        <dgm:presLayoutVars>
          <dgm:bulletEnabled val="1"/>
        </dgm:presLayoutVars>
      </dgm:prSet>
      <dgm:spPr/>
    </dgm:pt>
  </dgm:ptLst>
  <dgm:cxnLst>
    <dgm:cxn modelId="{C4639F00-1E07-40DB-B27D-72DC54A57D61}" type="presOf" srcId="{EB6B486D-638E-4206-BB1F-8C691D5D4DBC}" destId="{051EE354-5280-46BF-B5E8-22D2229EAD4A}" srcOrd="0" destOrd="0" presId="urn:microsoft.com/office/officeart/2005/8/layout/vList2"/>
    <dgm:cxn modelId="{64263501-17BC-46A4-9551-2AE4BED34197}" srcId="{0DDD8852-7885-4408-8039-A332B2993A1E}" destId="{9F56271F-6CE8-45F5-B00C-67F29A3472F6}" srcOrd="1" destOrd="0" parTransId="{5736F544-4BA8-4A85-9918-A0FA7E233FBB}" sibTransId="{21DB22F6-694D-4BFF-A828-98EFA983A80A}"/>
    <dgm:cxn modelId="{93906C05-678F-4E39-A1D6-31BBCBF90156}" type="presOf" srcId="{D1E3C1AB-BF31-437B-8BFF-D08F010A5220}" destId="{2EF7A276-6314-4478-936B-6F916B1B2D5E}" srcOrd="0" destOrd="1" presId="urn:microsoft.com/office/officeart/2005/8/layout/vList2"/>
    <dgm:cxn modelId="{F25C0829-5FC3-4263-A8FC-87E064781147}" srcId="{0DDD8852-7885-4408-8039-A332B2993A1E}" destId="{1C907ACF-3E62-4D44-A0E4-CA3DE9EB0180}" srcOrd="0" destOrd="0" parTransId="{3EE4204D-8369-4FDE-A01C-956CA904B287}" sibTransId="{6BE4C23B-C9B1-4983-A4BD-D6B31B54A2E1}"/>
    <dgm:cxn modelId="{B8892E38-F851-4454-9B91-99CE50038C7E}" type="presOf" srcId="{FB7043DB-CDEE-4D19-A37D-C4840A8653A1}" destId="{514AD371-1371-40EF-B596-ECD991BAADE5}" srcOrd="0" destOrd="2" presId="urn:microsoft.com/office/officeart/2005/8/layout/vList2"/>
    <dgm:cxn modelId="{EAF9483A-935F-47E1-90B3-684EA7FDAC27}" srcId="{27E0B620-CFDA-4E3E-88D1-BA8B8E97BAC4}" destId="{380CEC22-0784-415C-BFAB-9FF4A5FB99C4}" srcOrd="0" destOrd="0" parTransId="{3D866F3A-4222-4F5D-A1EF-A6E175207653}" sibTransId="{CDB4FF51-7D06-4392-81EA-C4C839BF4BE8}"/>
    <dgm:cxn modelId="{DA6B6B5E-287E-486A-9F8B-EAFFCDC0605C}" type="presOf" srcId="{9F56271F-6CE8-45F5-B00C-67F29A3472F6}" destId="{514AD371-1371-40EF-B596-ECD991BAADE5}" srcOrd="0" destOrd="5" presId="urn:microsoft.com/office/officeart/2005/8/layout/vList2"/>
    <dgm:cxn modelId="{910AA846-1926-4D66-9D38-5567FE7A2F95}" type="presOf" srcId="{1C907ACF-3E62-4D44-A0E4-CA3DE9EB0180}" destId="{514AD371-1371-40EF-B596-ECD991BAADE5}" srcOrd="0" destOrd="4" presId="urn:microsoft.com/office/officeart/2005/8/layout/vList2"/>
    <dgm:cxn modelId="{DA559E48-864A-4154-9D28-C66E9AD28D2F}" type="presOf" srcId="{0DDD8852-7885-4408-8039-A332B2993A1E}" destId="{514AD371-1371-40EF-B596-ECD991BAADE5}" srcOrd="0" destOrd="3" presId="urn:microsoft.com/office/officeart/2005/8/layout/vList2"/>
    <dgm:cxn modelId="{88C9D16C-F6B7-46C3-9752-770519D1D408}" srcId="{E0562051-44F4-4381-86BE-456FF2837EC9}" destId="{FB7043DB-CDEE-4D19-A37D-C4840A8653A1}" srcOrd="0" destOrd="0" parTransId="{CDF78625-3363-46E2-A3EF-74D01E9342A1}" sibTransId="{5A78173B-3C69-49B3-8743-0AA9012917C5}"/>
    <dgm:cxn modelId="{3F0E1170-6E13-40F1-B445-F110FED41227}" type="presOf" srcId="{380CEC22-0784-415C-BFAB-9FF4A5FB99C4}" destId="{514AD371-1371-40EF-B596-ECD991BAADE5}" srcOrd="0" destOrd="0" presId="urn:microsoft.com/office/officeart/2005/8/layout/vList2"/>
    <dgm:cxn modelId="{19894B54-5A1C-4760-A964-191CD103AF0A}" srcId="{EB6B486D-638E-4206-BB1F-8C691D5D4DBC}" destId="{C8875DD0-4703-4C28-8369-980737EE99E6}" srcOrd="0" destOrd="0" parTransId="{D9346F2A-4719-4F38-982B-AD1E12B7AD35}" sibTransId="{DF741ABF-8E18-45B2-9807-CC3CD02C5A5C}"/>
    <dgm:cxn modelId="{F674ED98-E48F-479C-8F0C-06F60E839A4E}" srcId="{EB6B486D-638E-4206-BB1F-8C691D5D4DBC}" destId="{7A142801-CCB3-40BE-8609-07C77F0B05D4}" srcOrd="2" destOrd="0" parTransId="{55810ACB-BFAA-452B-A59C-BC09EFE00DE4}" sibTransId="{DDC066FB-43DA-408E-8FDE-EC18F97B7A2F}"/>
    <dgm:cxn modelId="{6C2652B3-6522-4598-BDA3-ADFA1952CD64}" srcId="{4ADB6536-43BF-48D9-A287-21434DC78B37}" destId="{27E0B620-CFDA-4E3E-88D1-BA8B8E97BAC4}" srcOrd="0" destOrd="0" parTransId="{F40C953D-4B5C-4411-8F57-8D71D015BAD6}" sibTransId="{37DFA772-BB3D-4F3D-BDEF-63B5EEB7C440}"/>
    <dgm:cxn modelId="{D883E1B5-CD8A-4EBF-9489-8954B417B7D0}" srcId="{EB6B486D-638E-4206-BB1F-8C691D5D4DBC}" destId="{D1E3C1AB-BF31-437B-8BFF-D08F010A5220}" srcOrd="1" destOrd="0" parTransId="{67D52784-E517-4E74-B8A0-D8D4E1994F62}" sibTransId="{29D18D3F-A166-43E2-9970-58D1A71057FC}"/>
    <dgm:cxn modelId="{C1734EB8-3174-47EB-A14C-5D5AA25A0002}" srcId="{4ADB6536-43BF-48D9-A287-21434DC78B37}" destId="{EB6B486D-638E-4206-BB1F-8C691D5D4DBC}" srcOrd="1" destOrd="0" parTransId="{FF98FC57-7B54-4F8A-9DB2-47A086B9BAAA}" sibTransId="{CDF4B4B0-5A77-4E79-9C1B-8E0B09BEDA42}"/>
    <dgm:cxn modelId="{2EC852B9-002C-4084-8992-D2468A8341C2}" type="presOf" srcId="{E0562051-44F4-4381-86BE-456FF2837EC9}" destId="{514AD371-1371-40EF-B596-ECD991BAADE5}" srcOrd="0" destOrd="1" presId="urn:microsoft.com/office/officeart/2005/8/layout/vList2"/>
    <dgm:cxn modelId="{7063FABF-770D-4060-A795-DF217D17C16D}" type="presOf" srcId="{C8875DD0-4703-4C28-8369-980737EE99E6}" destId="{2EF7A276-6314-4478-936B-6F916B1B2D5E}" srcOrd="0" destOrd="0" presId="urn:microsoft.com/office/officeart/2005/8/layout/vList2"/>
    <dgm:cxn modelId="{03EE1EC2-3799-4A36-A893-83BC138A8416}" srcId="{27E0B620-CFDA-4E3E-88D1-BA8B8E97BAC4}" destId="{E0562051-44F4-4381-86BE-456FF2837EC9}" srcOrd="1" destOrd="0" parTransId="{E3CB586F-08D8-48E7-AF3C-ABCA60956693}" sibTransId="{37980AD5-1A5B-4B8B-9767-79D193607F11}"/>
    <dgm:cxn modelId="{B898BAD7-21E6-46B0-8050-D20D8824D691}" srcId="{27E0B620-CFDA-4E3E-88D1-BA8B8E97BAC4}" destId="{0DDD8852-7885-4408-8039-A332B2993A1E}" srcOrd="2" destOrd="0" parTransId="{43F11C38-605E-4734-9732-20E31AB8E50F}" sibTransId="{59422FD3-4CE5-4200-989F-6A9A87D6A9AD}"/>
    <dgm:cxn modelId="{2A11A9DD-31BB-4F80-8D5C-390D05CD4A33}" type="presOf" srcId="{4ADB6536-43BF-48D9-A287-21434DC78B37}" destId="{AD9E3B82-6DD6-4F31-AB0A-1140E26C552E}" srcOrd="0" destOrd="0" presId="urn:microsoft.com/office/officeart/2005/8/layout/vList2"/>
    <dgm:cxn modelId="{6F0FDBE9-C599-42A4-9AF5-949369E244DD}" type="presOf" srcId="{7A142801-CCB3-40BE-8609-07C77F0B05D4}" destId="{2EF7A276-6314-4478-936B-6F916B1B2D5E}" srcOrd="0" destOrd="2" presId="urn:microsoft.com/office/officeart/2005/8/layout/vList2"/>
    <dgm:cxn modelId="{39320CF6-635D-4AC4-B01E-E9BC0ECECE3B}" type="presOf" srcId="{27E0B620-CFDA-4E3E-88D1-BA8B8E97BAC4}" destId="{56B95E9E-140D-4FCD-B54A-6C5A4123B854}" srcOrd="0" destOrd="0" presId="urn:microsoft.com/office/officeart/2005/8/layout/vList2"/>
    <dgm:cxn modelId="{5356D7CA-7B37-4A5F-AE04-C6101BA89E0B}" type="presParOf" srcId="{AD9E3B82-6DD6-4F31-AB0A-1140E26C552E}" destId="{56B95E9E-140D-4FCD-B54A-6C5A4123B854}" srcOrd="0" destOrd="0" presId="urn:microsoft.com/office/officeart/2005/8/layout/vList2"/>
    <dgm:cxn modelId="{E2BBF53D-4653-42CA-8DDE-4E15C8EA1104}" type="presParOf" srcId="{AD9E3B82-6DD6-4F31-AB0A-1140E26C552E}" destId="{514AD371-1371-40EF-B596-ECD991BAADE5}" srcOrd="1" destOrd="0" presId="urn:microsoft.com/office/officeart/2005/8/layout/vList2"/>
    <dgm:cxn modelId="{345341EC-1889-4F98-8442-3154BEACBA2C}" type="presParOf" srcId="{AD9E3B82-6DD6-4F31-AB0A-1140E26C552E}" destId="{051EE354-5280-46BF-B5E8-22D2229EAD4A}" srcOrd="2" destOrd="0" presId="urn:microsoft.com/office/officeart/2005/8/layout/vList2"/>
    <dgm:cxn modelId="{CE715570-433C-4596-9442-25B811E82B2D}" type="presParOf" srcId="{AD9E3B82-6DD6-4F31-AB0A-1140E26C552E}" destId="{2EF7A276-6314-4478-936B-6F916B1B2D5E}"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BAAA96-84E1-4163-8442-F9BD8B036026}">
      <dsp:nvSpPr>
        <dsp:cNvPr id="0" name=""/>
        <dsp:cNvSpPr/>
      </dsp:nvSpPr>
      <dsp:spPr>
        <a:xfrm>
          <a:off x="0" y="0"/>
          <a:ext cx="10075719" cy="9842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solidFill>
                <a:schemeClr val="bg1"/>
              </a:solidFill>
              <a:latin typeface="Helvetica" panose="020B0604020202020204" pitchFamily="34" charset="0"/>
              <a:cs typeface="Helvetica" panose="020B0604020202020204" pitchFamily="34" charset="0"/>
            </a:rPr>
            <a:t>2-4 Transfers </a:t>
          </a:r>
          <a:r>
            <a:rPr lang="en-US" sz="3800" kern="1200" dirty="0">
              <a:solidFill>
                <a:schemeClr val="bg1"/>
              </a:solidFill>
              <a:latin typeface="Helvetica" panose="020B0604020202020204" pitchFamily="34" charset="0"/>
              <a:cs typeface="Helvetica" panose="020B0604020202020204" pitchFamily="34" charset="0"/>
            </a:rPr>
            <a:t>– </a:t>
          </a:r>
          <a:r>
            <a:rPr lang="en-US" sz="3800" b="1" u="sng" kern="1200" dirty="0">
              <a:solidFill>
                <a:schemeClr val="bg1"/>
              </a:solidFill>
              <a:latin typeface="Helvetica" panose="020B0604020202020204" pitchFamily="34" charset="0"/>
              <a:cs typeface="Helvetica" panose="020B0604020202020204" pitchFamily="34" charset="0"/>
            </a:rPr>
            <a:t>Competition Requirements</a:t>
          </a:r>
        </a:p>
      </dsp:txBody>
      <dsp:txXfrm>
        <a:off x="28827" y="28827"/>
        <a:ext cx="10018065" cy="926561"/>
      </dsp:txXfrm>
    </dsp:sp>
    <dsp:sp modelId="{E7CD2FFD-CEA9-4037-969B-9D0D5068BC93}">
      <dsp:nvSpPr>
        <dsp:cNvPr id="0" name=""/>
        <dsp:cNvSpPr/>
      </dsp:nvSpPr>
      <dsp:spPr>
        <a:xfrm>
          <a:off x="0" y="1288942"/>
          <a:ext cx="4891539" cy="51767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Qualifier</a:t>
          </a:r>
        </a:p>
      </dsp:txBody>
      <dsp:txXfrm>
        <a:off x="15162" y="1304104"/>
        <a:ext cx="4861215" cy="487352"/>
      </dsp:txXfrm>
    </dsp:sp>
    <dsp:sp modelId="{418B2DB7-2DD0-4A29-B814-B25866802BAA}">
      <dsp:nvSpPr>
        <dsp:cNvPr id="0" name=""/>
        <dsp:cNvSpPr/>
      </dsp:nvSpPr>
      <dsp:spPr>
        <a:xfrm>
          <a:off x="88439" y="2110280"/>
          <a:ext cx="4750004" cy="39363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Minimum one full-time term attended.</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Average of 12 transferable hours per full-time term. </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2.500 transferrable GPA </a:t>
          </a:r>
        </a:p>
        <a:p>
          <a:pPr marL="0" lvl="0" indent="0" algn="l" defTabSz="1155700">
            <a:lnSpc>
              <a:spcPct val="90000"/>
            </a:lnSpc>
            <a:spcBef>
              <a:spcPct val="0"/>
            </a:spcBef>
            <a:spcAft>
              <a:spcPct val="35000"/>
            </a:spcAft>
            <a:buNone/>
          </a:pPr>
          <a:r>
            <a:rPr lang="en-US" sz="2600" b="1" i="0" u="sng" kern="1200" dirty="0">
              <a:solidFill>
                <a:schemeClr val="bg1"/>
              </a:solidFill>
              <a:latin typeface="Helvetica" panose="020B0604020202020204" pitchFamily="34" charset="0"/>
              <a:cs typeface="Helvetica" panose="020B0604020202020204" pitchFamily="34" charset="0"/>
            </a:rPr>
            <a:t>OR</a:t>
          </a:r>
        </a:p>
        <a:p>
          <a:pPr marL="0" lvl="0" indent="0" algn="l" defTabSz="1155700">
            <a:lnSpc>
              <a:spcPct val="90000"/>
            </a:lnSpc>
            <a:spcBef>
              <a:spcPct val="0"/>
            </a:spcBef>
            <a:spcAft>
              <a:spcPct val="35000"/>
            </a:spcAft>
            <a:buNone/>
          </a:pPr>
          <a:r>
            <a:rPr lang="en-US" sz="2600" b="1" i="0" kern="1200" dirty="0">
              <a:solidFill>
                <a:schemeClr val="bg2">
                  <a:lumMod val="50000"/>
                </a:schemeClr>
              </a:solidFill>
              <a:latin typeface="Helvetica" panose="020B0604020202020204" pitchFamily="34" charset="0"/>
              <a:cs typeface="Helvetica" panose="020B0604020202020204" pitchFamily="34" charset="0"/>
            </a:rPr>
            <a:t>Meet requirements for a </a:t>
          </a:r>
          <a:r>
            <a:rPr lang="en-US" sz="2600" b="1" i="0" u="sng" kern="1200" dirty="0">
              <a:solidFill>
                <a:schemeClr val="bg2">
                  <a:lumMod val="50000"/>
                </a:schemeClr>
              </a:solidFill>
              <a:latin typeface="Helvetica" panose="020B0604020202020204" pitchFamily="34" charset="0"/>
              <a:cs typeface="Helvetica" panose="020B0604020202020204" pitchFamily="34" charset="0"/>
            </a:rPr>
            <a:t>nonqualifier.</a:t>
          </a:r>
          <a:endParaRPr lang="en-US" sz="2600" b="1" kern="1200" dirty="0">
            <a:solidFill>
              <a:schemeClr val="bg2">
                <a:lumMod val="50000"/>
              </a:schemeClr>
            </a:solidFill>
            <a:latin typeface="Helvetica" panose="020B0604020202020204" pitchFamily="34" charset="0"/>
            <a:cs typeface="Helvetica" panose="020B0604020202020204" pitchFamily="34" charset="0"/>
          </a:endParaRPr>
        </a:p>
      </dsp:txBody>
      <dsp:txXfrm>
        <a:off x="203731" y="2225572"/>
        <a:ext cx="4519420" cy="3705786"/>
      </dsp:txXfrm>
    </dsp:sp>
    <dsp:sp modelId="{25D69A56-FB1B-4476-A2F7-E16BFAFB315B}">
      <dsp:nvSpPr>
        <dsp:cNvPr id="0" name=""/>
        <dsp:cNvSpPr/>
      </dsp:nvSpPr>
      <dsp:spPr>
        <a:xfrm>
          <a:off x="5362656" y="1288942"/>
          <a:ext cx="4644239" cy="5744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Nonqualifier / Academic Redshirt</a:t>
          </a:r>
        </a:p>
      </dsp:txBody>
      <dsp:txXfrm>
        <a:off x="5379480" y="1305766"/>
        <a:ext cx="4610591" cy="540775"/>
      </dsp:txXfrm>
    </dsp:sp>
    <dsp:sp modelId="{81437A21-03DC-4C99-894C-F7D2013CBC56}">
      <dsp:nvSpPr>
        <dsp:cNvPr id="0" name=""/>
        <dsp:cNvSpPr/>
      </dsp:nvSpPr>
      <dsp:spPr>
        <a:xfrm>
          <a:off x="5309774" y="2167027"/>
          <a:ext cx="4750004" cy="392790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Graduate from two-year college.</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Minimum of three full-time terms attended.</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Minimum 48-semester or 72- quarter transferable hours.</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Six/eight transferable hours English, three/four math, three/four science.</a:t>
          </a:r>
        </a:p>
        <a:p>
          <a:pPr marL="0" lvl="0" indent="0" algn="l"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2.500 GPA on transfer credit.</a:t>
          </a:r>
        </a:p>
      </dsp:txBody>
      <dsp:txXfrm>
        <a:off x="5424818" y="2282071"/>
        <a:ext cx="4519916" cy="36978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87BEB4-8002-494B-BF3C-37085A2E531F}">
      <dsp:nvSpPr>
        <dsp:cNvPr id="0" name=""/>
        <dsp:cNvSpPr/>
      </dsp:nvSpPr>
      <dsp:spPr>
        <a:xfrm>
          <a:off x="0" y="518180"/>
          <a:ext cx="6513603" cy="64759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Timeline once request entered </a:t>
          </a:r>
        </a:p>
      </dsp:txBody>
      <dsp:txXfrm>
        <a:off x="31613" y="549793"/>
        <a:ext cx="6450377" cy="584369"/>
      </dsp:txXfrm>
    </dsp:sp>
    <dsp:sp modelId="{0FF59997-5448-4EDE-8AC8-9DD3DB74EA2F}">
      <dsp:nvSpPr>
        <dsp:cNvPr id="0" name=""/>
        <dsp:cNvSpPr/>
      </dsp:nvSpPr>
      <dsp:spPr>
        <a:xfrm>
          <a:off x="0" y="1165775"/>
          <a:ext cx="6513603" cy="726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No specific service standard</a:t>
          </a:r>
        </a:p>
        <a:p>
          <a:pPr marL="228600" lvl="1" indent="-228600" algn="l" defTabSz="933450">
            <a:lnSpc>
              <a:spcPct val="90000"/>
            </a:lnSpc>
            <a:spcBef>
              <a:spcPct val="0"/>
            </a:spcBef>
            <a:spcAft>
              <a:spcPct val="20000"/>
            </a:spcAft>
            <a:buChar char="•"/>
          </a:pPr>
          <a:r>
            <a:rPr lang="en-US" sz="2100" kern="1200"/>
            <a:t>Requests accepted anytime </a:t>
          </a:r>
        </a:p>
      </dsp:txBody>
      <dsp:txXfrm>
        <a:off x="0" y="1165775"/>
        <a:ext cx="6513603" cy="726570"/>
      </dsp:txXfrm>
    </dsp:sp>
    <dsp:sp modelId="{E828BC42-9F38-4CEA-9406-E6C1A9FE3076}">
      <dsp:nvSpPr>
        <dsp:cNvPr id="0" name=""/>
        <dsp:cNvSpPr/>
      </dsp:nvSpPr>
      <dsp:spPr>
        <a:xfrm>
          <a:off x="0" y="1892345"/>
          <a:ext cx="6513603" cy="64759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Why might we be unable to move forward?  </a:t>
          </a:r>
        </a:p>
      </dsp:txBody>
      <dsp:txXfrm>
        <a:off x="31613" y="1923958"/>
        <a:ext cx="6450377" cy="584369"/>
      </dsp:txXfrm>
    </dsp:sp>
    <dsp:sp modelId="{F0808BAB-36BB-4663-82F9-10978F75CE69}">
      <dsp:nvSpPr>
        <dsp:cNvPr id="0" name=""/>
        <dsp:cNvSpPr/>
      </dsp:nvSpPr>
      <dsp:spPr>
        <a:xfrm>
          <a:off x="0" y="2539940"/>
          <a:ext cx="6513603"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Missing documents or need clarification</a:t>
          </a:r>
        </a:p>
        <a:p>
          <a:pPr marL="457200" lvl="2" indent="-228600" algn="l" defTabSz="933450">
            <a:lnSpc>
              <a:spcPct val="90000"/>
            </a:lnSpc>
            <a:spcBef>
              <a:spcPct val="0"/>
            </a:spcBef>
            <a:spcAft>
              <a:spcPct val="20000"/>
            </a:spcAft>
            <a:buChar char="•"/>
          </a:pPr>
          <a:r>
            <a:rPr lang="en-US" sz="2100" kern="1200"/>
            <a:t>Tasks are assigned  </a:t>
          </a:r>
        </a:p>
        <a:p>
          <a:pPr marL="228600" lvl="1" indent="-228600" algn="l" defTabSz="933450">
            <a:lnSpc>
              <a:spcPct val="90000"/>
            </a:lnSpc>
            <a:spcBef>
              <a:spcPct val="0"/>
            </a:spcBef>
            <a:spcAft>
              <a:spcPct val="20000"/>
            </a:spcAft>
            <a:buChar char="•"/>
          </a:pPr>
          <a:r>
            <a:rPr lang="en-US" sz="2100" kern="1200"/>
            <a:t>High school or non-traditional program not cleared </a:t>
          </a:r>
        </a:p>
      </dsp:txBody>
      <dsp:txXfrm>
        <a:off x="0" y="2539940"/>
        <a:ext cx="6513603" cy="1089854"/>
      </dsp:txXfrm>
    </dsp:sp>
    <dsp:sp modelId="{59514FAE-97F4-4DA1-836F-7628B6003746}">
      <dsp:nvSpPr>
        <dsp:cNvPr id="0" name=""/>
        <dsp:cNvSpPr/>
      </dsp:nvSpPr>
      <dsp:spPr>
        <a:xfrm>
          <a:off x="0" y="3629795"/>
          <a:ext cx="6513603" cy="64759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a:lnSpc>
              <a:spcPct val="90000"/>
            </a:lnSpc>
            <a:spcBef>
              <a:spcPct val="0"/>
            </a:spcBef>
            <a:spcAft>
              <a:spcPct val="35000"/>
            </a:spcAft>
            <a:buNone/>
          </a:pPr>
          <a:r>
            <a:rPr lang="en-US" sz="2700" kern="1200"/>
            <a:t>NCAA Institution involvement required if…</a:t>
          </a:r>
        </a:p>
      </dsp:txBody>
      <dsp:txXfrm>
        <a:off x="31613" y="3661408"/>
        <a:ext cx="6450377" cy="584369"/>
      </dsp:txXfrm>
    </dsp:sp>
    <dsp:sp modelId="{9845C764-582B-4594-BCAF-781F40F7BC72}">
      <dsp:nvSpPr>
        <dsp:cNvPr id="0" name=""/>
        <dsp:cNvSpPr/>
      </dsp:nvSpPr>
      <dsp:spPr>
        <a:xfrm>
          <a:off x="0" y="4277390"/>
          <a:ext cx="6513603" cy="1089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en-US" sz="2100" kern="1200"/>
            <a:t>Post graduate coursework or test scores</a:t>
          </a:r>
        </a:p>
        <a:p>
          <a:pPr marL="228600" lvl="1" indent="-228600" algn="l" defTabSz="933450">
            <a:lnSpc>
              <a:spcPct val="90000"/>
            </a:lnSpc>
            <a:spcBef>
              <a:spcPct val="0"/>
            </a:spcBef>
            <a:spcAft>
              <a:spcPct val="20000"/>
            </a:spcAft>
            <a:buChar char="•"/>
          </a:pPr>
          <a:r>
            <a:rPr lang="en-US" sz="2100" kern="1200"/>
            <a:t>Validation of coursework needed</a:t>
          </a:r>
        </a:p>
        <a:p>
          <a:pPr marL="457200" lvl="2" indent="-228600" algn="l" defTabSz="933450">
            <a:lnSpc>
              <a:spcPct val="90000"/>
            </a:lnSpc>
            <a:spcBef>
              <a:spcPct val="0"/>
            </a:spcBef>
            <a:spcAft>
              <a:spcPct val="20000"/>
            </a:spcAft>
            <a:buChar char="•"/>
          </a:pPr>
          <a:r>
            <a:rPr lang="en-US" sz="2100" kern="1200"/>
            <a:t>NCAA school must engage in validation</a:t>
          </a:r>
        </a:p>
      </dsp:txBody>
      <dsp:txXfrm>
        <a:off x="0" y="4277390"/>
        <a:ext cx="6513603" cy="108985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111F70-498B-47D1-B5DF-6576DFB7E2EB}">
      <dsp:nvSpPr>
        <dsp:cNvPr id="0" name=""/>
        <dsp:cNvSpPr/>
      </dsp:nvSpPr>
      <dsp:spPr>
        <a:xfrm>
          <a:off x="0" y="519837"/>
          <a:ext cx="6513603" cy="83537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All students must be certified in amateurism prior to competing </a:t>
          </a:r>
        </a:p>
      </dsp:txBody>
      <dsp:txXfrm>
        <a:off x="40780" y="560617"/>
        <a:ext cx="6432043" cy="753819"/>
      </dsp:txXfrm>
    </dsp:sp>
    <dsp:sp modelId="{0D901516-8F91-4A4F-9CB3-D7E9025F3CB4}">
      <dsp:nvSpPr>
        <dsp:cNvPr id="0" name=""/>
        <dsp:cNvSpPr/>
      </dsp:nvSpPr>
      <dsp:spPr>
        <a:xfrm>
          <a:off x="0" y="1415697"/>
          <a:ext cx="6513603" cy="83537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Amateurism certification is electronically requested by student shortly before DI/DII enrollment  </a:t>
          </a:r>
        </a:p>
      </dsp:txBody>
      <dsp:txXfrm>
        <a:off x="40780" y="1456477"/>
        <a:ext cx="6432043" cy="753819"/>
      </dsp:txXfrm>
    </dsp:sp>
    <dsp:sp modelId="{0F9F8474-62B7-4F75-BD5E-701A9DDA0F42}">
      <dsp:nvSpPr>
        <dsp:cNvPr id="0" name=""/>
        <dsp:cNvSpPr/>
      </dsp:nvSpPr>
      <dsp:spPr>
        <a:xfrm>
          <a:off x="0" y="2251077"/>
          <a:ext cx="6513603" cy="13832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dirty="0"/>
            <a:t>April 1 for Fall enrollees </a:t>
          </a:r>
        </a:p>
        <a:p>
          <a:pPr marL="228600" lvl="1" indent="-228600" algn="l" defTabSz="889000">
            <a:lnSpc>
              <a:spcPct val="90000"/>
            </a:lnSpc>
            <a:spcBef>
              <a:spcPct val="0"/>
            </a:spcBef>
            <a:spcAft>
              <a:spcPct val="20000"/>
            </a:spcAft>
            <a:buChar char="•"/>
          </a:pPr>
          <a:r>
            <a:rPr lang="en-US" sz="2000" kern="1200"/>
            <a:t>October 1 for Winter/Spring enrollees  </a:t>
          </a:r>
        </a:p>
        <a:p>
          <a:pPr marL="228600" lvl="1" indent="-228600" algn="l" defTabSz="889000">
            <a:lnSpc>
              <a:spcPct val="90000"/>
            </a:lnSpc>
            <a:spcBef>
              <a:spcPct val="0"/>
            </a:spcBef>
            <a:spcAft>
              <a:spcPct val="20000"/>
            </a:spcAft>
            <a:buChar char="•"/>
          </a:pPr>
          <a:r>
            <a:rPr lang="en-US" sz="2000" kern="1200" dirty="0"/>
            <a:t>Enrollment date should be based on first DI or DII enrollment date </a:t>
          </a:r>
        </a:p>
      </dsp:txBody>
      <dsp:txXfrm>
        <a:off x="0" y="2251077"/>
        <a:ext cx="6513603" cy="1383271"/>
      </dsp:txXfrm>
    </dsp:sp>
    <dsp:sp modelId="{C58F441E-ADD9-4F4B-98DA-4532258F0AEB}">
      <dsp:nvSpPr>
        <dsp:cNvPr id="0" name=""/>
        <dsp:cNvSpPr/>
      </dsp:nvSpPr>
      <dsp:spPr>
        <a:xfrm>
          <a:off x="0" y="3634348"/>
          <a:ext cx="6513603" cy="83537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a:t>Academic records from high school are often required even if the student has their AA or is academically eligible </a:t>
          </a:r>
        </a:p>
      </dsp:txBody>
      <dsp:txXfrm>
        <a:off x="40780" y="3675128"/>
        <a:ext cx="6432043" cy="753819"/>
      </dsp:txXfrm>
    </dsp:sp>
    <dsp:sp modelId="{140D22FE-65BB-4AF4-BA27-09F9CFA9E7D0}">
      <dsp:nvSpPr>
        <dsp:cNvPr id="0" name=""/>
        <dsp:cNvSpPr/>
      </dsp:nvSpPr>
      <dsp:spPr>
        <a:xfrm>
          <a:off x="0" y="4530208"/>
          <a:ext cx="6513603" cy="83537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chemeClr val="accent1"/>
              </a:solidFill>
            </a:rPr>
            <a:t>If needed tasks will be assigned </a:t>
          </a:r>
        </a:p>
      </dsp:txBody>
      <dsp:txXfrm>
        <a:off x="40780" y="4570988"/>
        <a:ext cx="6432043" cy="75381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FEBF9-1D8B-474E-B258-655944057073}">
      <dsp:nvSpPr>
        <dsp:cNvPr id="0" name=""/>
        <dsp:cNvSpPr/>
      </dsp:nvSpPr>
      <dsp:spPr>
        <a:xfrm>
          <a:off x="0" y="4705"/>
          <a:ext cx="7345454" cy="105159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solidFill>
            </a:rPr>
            <a:t>Customer Service-Initial Eligibility: 877-262-1492 </a:t>
          </a:r>
        </a:p>
      </dsp:txBody>
      <dsp:txXfrm>
        <a:off x="51334" y="56039"/>
        <a:ext cx="7242786" cy="948924"/>
      </dsp:txXfrm>
    </dsp:sp>
    <dsp:sp modelId="{454CAA9F-FD43-4A7E-9E39-B42C03AAC1B5}">
      <dsp:nvSpPr>
        <dsp:cNvPr id="0" name=""/>
        <dsp:cNvSpPr/>
      </dsp:nvSpPr>
      <dsp:spPr>
        <a:xfrm>
          <a:off x="0" y="1122537"/>
          <a:ext cx="7345454" cy="1051592"/>
        </a:xfrm>
        <a:prstGeom prst="roundRect">
          <a:avLst/>
        </a:prstGeom>
        <a:solidFill>
          <a:schemeClr val="accent5">
            <a:hueOff val="-600082"/>
            <a:satOff val="32"/>
            <a:lumOff val="-38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solidFill>
            </a:rPr>
            <a:t>Public Legislative Support line-all NCAA rules: </a:t>
          </a:r>
        </a:p>
        <a:p>
          <a:pPr marL="0" lvl="0" indent="0" algn="l" defTabSz="1022350">
            <a:lnSpc>
              <a:spcPct val="90000"/>
            </a:lnSpc>
            <a:spcBef>
              <a:spcPct val="0"/>
            </a:spcBef>
            <a:spcAft>
              <a:spcPct val="35000"/>
            </a:spcAft>
            <a:buNone/>
          </a:pPr>
          <a:r>
            <a:rPr lang="en-US" sz="2300" kern="1200" dirty="0">
              <a:solidFill>
                <a:schemeClr val="accent1"/>
              </a:solidFill>
            </a:rPr>
            <a:t>317-917-6008</a:t>
          </a:r>
        </a:p>
      </dsp:txBody>
      <dsp:txXfrm>
        <a:off x="51334" y="1173871"/>
        <a:ext cx="7242786" cy="948924"/>
      </dsp:txXfrm>
    </dsp:sp>
    <dsp:sp modelId="{FF98FCC1-ABB7-41B9-8629-DE7BC0488D5D}">
      <dsp:nvSpPr>
        <dsp:cNvPr id="0" name=""/>
        <dsp:cNvSpPr/>
      </dsp:nvSpPr>
      <dsp:spPr>
        <a:xfrm>
          <a:off x="0" y="2174130"/>
          <a:ext cx="7345454"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1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accent1"/>
              </a:solidFill>
            </a:rPr>
            <a:t>9:00-5:00 EST Monday through Friday</a:t>
          </a:r>
        </a:p>
      </dsp:txBody>
      <dsp:txXfrm>
        <a:off x="0" y="2174130"/>
        <a:ext cx="7345454" cy="380880"/>
      </dsp:txXfrm>
    </dsp:sp>
    <dsp:sp modelId="{54F60A09-6AEF-4A64-9822-7F2E53F49AC8}">
      <dsp:nvSpPr>
        <dsp:cNvPr id="0" name=""/>
        <dsp:cNvSpPr/>
      </dsp:nvSpPr>
      <dsp:spPr>
        <a:xfrm>
          <a:off x="0" y="2555010"/>
          <a:ext cx="7345454" cy="1051592"/>
        </a:xfrm>
        <a:prstGeom prst="roundRect">
          <a:avLst/>
        </a:prstGeom>
        <a:solidFill>
          <a:schemeClr val="accent5">
            <a:hueOff val="-1200164"/>
            <a:satOff val="64"/>
            <a:lumOff val="-77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solidFill>
            </a:rPr>
            <a:t>Registration and access to FAQ’s </a:t>
          </a:r>
        </a:p>
      </dsp:txBody>
      <dsp:txXfrm>
        <a:off x="51334" y="2606344"/>
        <a:ext cx="7242786" cy="948924"/>
      </dsp:txXfrm>
    </dsp:sp>
    <dsp:sp modelId="{CBAB311B-60E8-46EF-A5AC-E650EBEE3176}">
      <dsp:nvSpPr>
        <dsp:cNvPr id="0" name=""/>
        <dsp:cNvSpPr/>
      </dsp:nvSpPr>
      <dsp:spPr>
        <a:xfrm>
          <a:off x="0" y="3606602"/>
          <a:ext cx="7345454" cy="9283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1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www.eligibilitycenter.org</a:t>
          </a:r>
          <a:endParaRPr lang="en-US" sz="1800" kern="1200" dirty="0">
            <a:solidFill>
              <a:schemeClr val="accent1"/>
            </a:solidFill>
          </a:endParaRPr>
        </a:p>
        <a:p>
          <a:pPr marL="171450" lvl="1" indent="-171450" algn="l" defTabSz="800100">
            <a:lnSpc>
              <a:spcPct val="90000"/>
            </a:lnSpc>
            <a:spcBef>
              <a:spcPct val="0"/>
            </a:spcBef>
            <a:spcAft>
              <a:spcPct val="20000"/>
            </a:spcAft>
            <a:buChar char="•"/>
          </a:pPr>
          <a:r>
            <a:rPr lang="en-US" sz="1800" kern="1200" dirty="0">
              <a:solidFill>
                <a:schemeClr val="accent1"/>
              </a:solidFill>
            </a:rPr>
            <a:t>Guide for the College Bound Student Athlete</a:t>
          </a:r>
        </a:p>
        <a:p>
          <a:pPr marL="171450" lvl="1" indent="-171450" algn="l" defTabSz="800100">
            <a:lnSpc>
              <a:spcPct val="90000"/>
            </a:lnSpc>
            <a:spcBef>
              <a:spcPct val="0"/>
            </a:spcBef>
            <a:spcAft>
              <a:spcPct val="20000"/>
            </a:spcAft>
            <a:buChar char="•"/>
          </a:pPr>
          <a:r>
            <a:rPr lang="en-US" sz="1800" kern="1200" dirty="0">
              <a:solidFill>
                <a:schemeClr val="accent1"/>
              </a:solidFill>
            </a:rPr>
            <a:t>Two-Year Transfer Guide </a:t>
          </a:r>
        </a:p>
      </dsp:txBody>
      <dsp:txXfrm>
        <a:off x="0" y="3606602"/>
        <a:ext cx="7345454" cy="928395"/>
      </dsp:txXfrm>
    </dsp:sp>
    <dsp:sp modelId="{E9D1CB46-DAD2-4B38-A53C-61D716127212}">
      <dsp:nvSpPr>
        <dsp:cNvPr id="0" name=""/>
        <dsp:cNvSpPr/>
      </dsp:nvSpPr>
      <dsp:spPr>
        <a:xfrm>
          <a:off x="0" y="4534997"/>
          <a:ext cx="7345454" cy="1051592"/>
        </a:xfrm>
        <a:prstGeom prst="roundRect">
          <a:avLst/>
        </a:prstGeom>
        <a:solidFill>
          <a:schemeClr val="accent5">
            <a:hueOff val="-1800246"/>
            <a:satOff val="96"/>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solidFill>
                <a:schemeClr val="accent1"/>
              </a:solidFill>
            </a:rPr>
            <a:t>Administrator assistance (college administrators only please)</a:t>
          </a:r>
        </a:p>
      </dsp:txBody>
      <dsp:txXfrm>
        <a:off x="51334" y="4586331"/>
        <a:ext cx="7242786" cy="948924"/>
      </dsp:txXfrm>
    </dsp:sp>
    <dsp:sp modelId="{A5D425EB-0B07-4A2E-A598-1FF665A38973}">
      <dsp:nvSpPr>
        <dsp:cNvPr id="0" name=""/>
        <dsp:cNvSpPr/>
      </dsp:nvSpPr>
      <dsp:spPr>
        <a:xfrm>
          <a:off x="0" y="5586589"/>
          <a:ext cx="7345454"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218"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solidFill>
                <a:schemeClr val="accent1"/>
              </a:solidFill>
            </a:rPr>
            <a:t>Email: </a:t>
          </a:r>
          <a:r>
            <a:rPr lang="en-US" sz="18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ecinfo@ncaa.org</a:t>
          </a:r>
          <a:r>
            <a:rPr lang="en-US" sz="1800" kern="1200" dirty="0">
              <a:solidFill>
                <a:schemeClr val="accent1"/>
              </a:solidFill>
            </a:rPr>
            <a:t> </a:t>
          </a:r>
        </a:p>
      </dsp:txBody>
      <dsp:txXfrm>
        <a:off x="0" y="5586589"/>
        <a:ext cx="7345454"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A55BF-EC12-4944-8D2B-CE1E9A792741}">
      <dsp:nvSpPr>
        <dsp:cNvPr id="0" name=""/>
        <dsp:cNvSpPr/>
      </dsp:nvSpPr>
      <dsp:spPr>
        <a:xfrm>
          <a:off x="9270" y="2860216"/>
          <a:ext cx="10101767" cy="326435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Limit of two hours of physical education activity coursework.*</a:t>
          </a:r>
        </a:p>
        <a:p>
          <a:pPr marL="0" lvl="0" indent="0" algn="ctr" defTabSz="1155700">
            <a:lnSpc>
              <a:spcPct val="90000"/>
            </a:lnSpc>
            <a:spcBef>
              <a:spcPct val="0"/>
            </a:spcBef>
            <a:spcAft>
              <a:spcPct val="35000"/>
            </a:spcAft>
            <a:buNone/>
          </a:pPr>
          <a:r>
            <a:rPr lang="en-US" sz="2600" kern="1200" dirty="0">
              <a:solidFill>
                <a:schemeClr val="bg1"/>
              </a:solidFill>
              <a:latin typeface="Helvetica" panose="020B0604020202020204" pitchFamily="34" charset="0"/>
              <a:cs typeface="Helvetica" panose="020B0604020202020204" pitchFamily="34" charset="0"/>
            </a:rPr>
            <a:t>Excess hours removed from transfer credit total AND GPA calculation.</a:t>
          </a:r>
        </a:p>
        <a:p>
          <a:pPr marL="0" lvl="0" indent="0" algn="ctr" defTabSz="1155700">
            <a:lnSpc>
              <a:spcPct val="90000"/>
            </a:lnSpc>
            <a:spcBef>
              <a:spcPct val="0"/>
            </a:spcBef>
            <a:spcAft>
              <a:spcPct val="35000"/>
            </a:spcAft>
            <a:buNone/>
          </a:pPr>
          <a:endParaRPr lang="en-US" sz="2600" kern="1200" dirty="0">
            <a:solidFill>
              <a:schemeClr val="bg1"/>
            </a:solidFill>
            <a:latin typeface="Helvetica" panose="020B0604020202020204" pitchFamily="34" charset="0"/>
            <a:cs typeface="Helvetica" panose="020B0604020202020204" pitchFamily="34" charset="0"/>
          </a:endParaRPr>
        </a:p>
        <a:p>
          <a:pPr marL="0" lvl="0" indent="0" algn="ctr" defTabSz="1155700">
            <a:lnSpc>
              <a:spcPct val="90000"/>
            </a:lnSpc>
            <a:spcBef>
              <a:spcPct val="0"/>
            </a:spcBef>
            <a:spcAft>
              <a:spcPct val="35000"/>
            </a:spcAft>
            <a:buNone/>
          </a:pPr>
          <a:r>
            <a:rPr lang="en-US" sz="2400" kern="1200" dirty="0">
              <a:solidFill>
                <a:schemeClr val="bg1"/>
              </a:solidFill>
              <a:latin typeface="Helvetica" panose="020B0604020202020204" pitchFamily="34" charset="0"/>
              <a:cs typeface="Helvetica" panose="020B0604020202020204" pitchFamily="34" charset="0"/>
            </a:rPr>
            <a:t>*See Physical education/education degree at certifying institution exception.</a:t>
          </a:r>
        </a:p>
      </dsp:txBody>
      <dsp:txXfrm>
        <a:off x="104880" y="2955826"/>
        <a:ext cx="9910547" cy="3073138"/>
      </dsp:txXfrm>
    </dsp:sp>
    <dsp:sp modelId="{6BED087A-EED2-4E84-8A61-E9270D1E07DF}">
      <dsp:nvSpPr>
        <dsp:cNvPr id="0" name=""/>
        <dsp:cNvSpPr/>
      </dsp:nvSpPr>
      <dsp:spPr>
        <a:xfrm>
          <a:off x="90231" y="100873"/>
          <a:ext cx="9921086" cy="12227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a:solidFill>
                <a:schemeClr val="bg1"/>
              </a:solidFill>
              <a:latin typeface="Helvetica" panose="020B0604020202020204" pitchFamily="34" charset="0"/>
              <a:cs typeface="Helvetica" panose="020B0604020202020204" pitchFamily="34" charset="0"/>
            </a:rPr>
            <a:t>2-4 Transfers </a:t>
          </a:r>
          <a:r>
            <a:rPr lang="en-US" sz="4000" b="1" i="1" u="sng" kern="1200">
              <a:solidFill>
                <a:schemeClr val="bg1"/>
              </a:solidFill>
              <a:latin typeface="Helvetica" panose="020B0604020202020204" pitchFamily="34" charset="0"/>
              <a:cs typeface="Helvetica" panose="020B0604020202020204" pitchFamily="34" charset="0"/>
            </a:rPr>
            <a:t>PE Activity</a:t>
          </a:r>
          <a:r>
            <a:rPr lang="en-US" sz="4000" b="1" kern="1200">
              <a:solidFill>
                <a:schemeClr val="bg1"/>
              </a:solidFill>
              <a:latin typeface="Helvetica" panose="020B0604020202020204" pitchFamily="34" charset="0"/>
              <a:cs typeface="Helvetica" panose="020B0604020202020204" pitchFamily="34" charset="0"/>
            </a:rPr>
            <a:t> Requirements</a:t>
          </a:r>
        </a:p>
      </dsp:txBody>
      <dsp:txXfrm>
        <a:off x="126043" y="136685"/>
        <a:ext cx="9849462" cy="1151099"/>
      </dsp:txXfrm>
    </dsp:sp>
    <dsp:sp modelId="{27F6DEB7-8DCB-4608-A854-402FCEEB9CCC}">
      <dsp:nvSpPr>
        <dsp:cNvPr id="0" name=""/>
        <dsp:cNvSpPr/>
      </dsp:nvSpPr>
      <dsp:spPr>
        <a:xfrm>
          <a:off x="67369" y="1704397"/>
          <a:ext cx="3123233" cy="91243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Helvetica" panose="020B0604020202020204" pitchFamily="34" charset="0"/>
              <a:cs typeface="Helvetica" panose="020B0604020202020204" pitchFamily="34" charset="0"/>
            </a:rPr>
            <a:t>Qualifier</a:t>
          </a:r>
        </a:p>
      </dsp:txBody>
      <dsp:txXfrm>
        <a:off x="94093" y="1731121"/>
        <a:ext cx="3069785" cy="858990"/>
      </dsp:txXfrm>
    </dsp:sp>
    <dsp:sp modelId="{B512FAF8-1CB0-48EB-A640-AD2C3B89D21A}">
      <dsp:nvSpPr>
        <dsp:cNvPr id="0" name=""/>
        <dsp:cNvSpPr/>
      </dsp:nvSpPr>
      <dsp:spPr>
        <a:xfrm>
          <a:off x="3258910" y="1704397"/>
          <a:ext cx="3427807" cy="89662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Helvetica" panose="020B0604020202020204" pitchFamily="34" charset="0"/>
              <a:cs typeface="Helvetica" panose="020B0604020202020204" pitchFamily="34" charset="0"/>
            </a:rPr>
            <a:t>Nonqualifier</a:t>
          </a:r>
          <a:r>
            <a:rPr lang="en-US" sz="2800" kern="1200">
              <a:solidFill>
                <a:schemeClr val="bg1"/>
              </a:solidFill>
            </a:rPr>
            <a:t> </a:t>
          </a:r>
        </a:p>
      </dsp:txBody>
      <dsp:txXfrm>
        <a:off x="3285171" y="1730658"/>
        <a:ext cx="3375285" cy="844107"/>
      </dsp:txXfrm>
    </dsp:sp>
    <dsp:sp modelId="{4ECAF35E-3615-46F3-8591-2E340046EB14}">
      <dsp:nvSpPr>
        <dsp:cNvPr id="0" name=""/>
        <dsp:cNvSpPr/>
      </dsp:nvSpPr>
      <dsp:spPr>
        <a:xfrm>
          <a:off x="6744371" y="1709069"/>
          <a:ext cx="3268314" cy="9024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a:solidFill>
                <a:schemeClr val="bg1"/>
              </a:solidFill>
              <a:latin typeface="Helvetica" panose="020B0604020202020204" pitchFamily="34" charset="0"/>
              <a:cs typeface="Helvetica" panose="020B0604020202020204" pitchFamily="34" charset="0"/>
            </a:rPr>
            <a:t>Academic Redshirt</a:t>
          </a:r>
        </a:p>
      </dsp:txBody>
      <dsp:txXfrm>
        <a:off x="6770803" y="1735501"/>
        <a:ext cx="3215450" cy="849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CA55BF-EC12-4944-8D2B-CE1E9A792741}">
      <dsp:nvSpPr>
        <dsp:cNvPr id="0" name=""/>
        <dsp:cNvSpPr/>
      </dsp:nvSpPr>
      <dsp:spPr>
        <a:xfrm>
          <a:off x="9767" y="2867297"/>
          <a:ext cx="9786945" cy="330490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Helvetica" panose="020B0604020202020204" pitchFamily="34" charset="0"/>
              <a:cs typeface="Helvetica" panose="020B0604020202020204" pitchFamily="34" charset="0"/>
            </a:rPr>
            <a:t>No more than 18/27 hours total.</a:t>
          </a:r>
        </a:p>
        <a:p>
          <a:pPr marL="0" lvl="0" indent="0" algn="ctr" defTabSz="1333500">
            <a:lnSpc>
              <a:spcPct val="90000"/>
            </a:lnSpc>
            <a:spcBef>
              <a:spcPct val="0"/>
            </a:spcBef>
            <a:spcAft>
              <a:spcPct val="35000"/>
            </a:spcAft>
            <a:buNone/>
          </a:pPr>
          <a:r>
            <a:rPr lang="en-US" sz="3000" kern="1200">
              <a:latin typeface="Helvetica" panose="020B0604020202020204" pitchFamily="34" charset="0"/>
              <a:cs typeface="Helvetica" panose="020B0604020202020204" pitchFamily="34" charset="0"/>
            </a:rPr>
            <a:t>No more than nine/13.5 hours in the summer prior to transfer.</a:t>
          </a:r>
        </a:p>
        <a:p>
          <a:pPr marL="0" lvl="0" indent="0" algn="ctr" defTabSz="1333500">
            <a:lnSpc>
              <a:spcPct val="90000"/>
            </a:lnSpc>
            <a:spcBef>
              <a:spcPct val="0"/>
            </a:spcBef>
            <a:spcAft>
              <a:spcPct val="35000"/>
            </a:spcAft>
            <a:buNone/>
          </a:pPr>
          <a:r>
            <a:rPr lang="en-US" sz="3000" kern="1200">
              <a:latin typeface="Helvetica" panose="020B0604020202020204" pitchFamily="34" charset="0"/>
              <a:cs typeface="Helvetica" panose="020B0604020202020204" pitchFamily="34" charset="0"/>
            </a:rPr>
            <a:t>Effects 48/72  and core-course requirements</a:t>
          </a:r>
          <a:r>
            <a:rPr lang="en-US" sz="3000" kern="1200">
              <a:solidFill>
                <a:schemeClr val="bg1"/>
              </a:solidFill>
              <a:latin typeface="Helvetica" panose="020B0604020202020204" pitchFamily="34" charset="0"/>
              <a:cs typeface="Helvetica" panose="020B0604020202020204" pitchFamily="34" charset="0"/>
            </a:rPr>
            <a:t>.</a:t>
          </a:r>
        </a:p>
      </dsp:txBody>
      <dsp:txXfrm>
        <a:off x="106564" y="2964094"/>
        <a:ext cx="9593351" cy="3111308"/>
      </dsp:txXfrm>
    </dsp:sp>
    <dsp:sp modelId="{6BED087A-EED2-4E84-8A61-E9270D1E07DF}">
      <dsp:nvSpPr>
        <dsp:cNvPr id="0" name=""/>
        <dsp:cNvSpPr/>
      </dsp:nvSpPr>
      <dsp:spPr>
        <a:xfrm>
          <a:off x="0" y="161680"/>
          <a:ext cx="9611896" cy="12379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ctr" defTabSz="2133600">
            <a:lnSpc>
              <a:spcPct val="90000"/>
            </a:lnSpc>
            <a:spcBef>
              <a:spcPct val="0"/>
            </a:spcBef>
            <a:spcAft>
              <a:spcPct val="35000"/>
            </a:spcAft>
            <a:buNone/>
          </a:pPr>
          <a:r>
            <a:rPr lang="en-US" sz="4800" b="1" kern="1200">
              <a:solidFill>
                <a:schemeClr val="bg1"/>
              </a:solidFill>
              <a:latin typeface="Helvetica" panose="020B0604020202020204" pitchFamily="34" charset="0"/>
              <a:cs typeface="Helvetica" panose="020B0604020202020204" pitchFamily="34" charset="0"/>
            </a:rPr>
            <a:t>2-4 Transfers </a:t>
          </a:r>
          <a:r>
            <a:rPr lang="en-US" sz="4800" b="1" i="1" u="sng" kern="1200">
              <a:solidFill>
                <a:schemeClr val="bg1"/>
              </a:solidFill>
              <a:latin typeface="Helvetica" panose="020B0604020202020204" pitchFamily="34" charset="0"/>
              <a:cs typeface="Helvetica" panose="020B0604020202020204" pitchFamily="34" charset="0"/>
            </a:rPr>
            <a:t>Summer Limits</a:t>
          </a:r>
        </a:p>
      </dsp:txBody>
      <dsp:txXfrm>
        <a:off x="36257" y="197937"/>
        <a:ext cx="9539382" cy="1165395"/>
      </dsp:txXfrm>
    </dsp:sp>
    <dsp:sp modelId="{27F6DEB7-8DCB-4608-A854-402FCEEB9CCC}">
      <dsp:nvSpPr>
        <dsp:cNvPr id="0" name=""/>
        <dsp:cNvSpPr/>
      </dsp:nvSpPr>
      <dsp:spPr>
        <a:xfrm>
          <a:off x="0" y="1685345"/>
          <a:ext cx="4566638" cy="92377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solidFill>
                <a:schemeClr val="bg1"/>
              </a:solidFill>
              <a:latin typeface="Helvetica" panose="020B0604020202020204" pitchFamily="34" charset="0"/>
              <a:cs typeface="Helvetica" panose="020B0604020202020204" pitchFamily="34" charset="0"/>
            </a:rPr>
            <a:t>Nonqualifier</a:t>
          </a:r>
        </a:p>
      </dsp:txBody>
      <dsp:txXfrm>
        <a:off x="27056" y="1712401"/>
        <a:ext cx="4512526" cy="869658"/>
      </dsp:txXfrm>
    </dsp:sp>
    <dsp:sp modelId="{B512FAF8-1CB0-48EB-A640-AD2C3B89D21A}">
      <dsp:nvSpPr>
        <dsp:cNvPr id="0" name=""/>
        <dsp:cNvSpPr/>
      </dsp:nvSpPr>
      <dsp:spPr>
        <a:xfrm>
          <a:off x="4761181" y="1697290"/>
          <a:ext cx="5011971" cy="9077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ctr" defTabSz="1822450">
            <a:lnSpc>
              <a:spcPct val="90000"/>
            </a:lnSpc>
            <a:spcBef>
              <a:spcPct val="0"/>
            </a:spcBef>
            <a:spcAft>
              <a:spcPct val="35000"/>
            </a:spcAft>
            <a:buNone/>
          </a:pPr>
          <a:r>
            <a:rPr lang="en-US" sz="4100" kern="1200">
              <a:solidFill>
                <a:schemeClr val="bg1"/>
              </a:solidFill>
              <a:latin typeface="Helvetica" panose="020B0604020202020204" pitchFamily="34" charset="0"/>
              <a:cs typeface="Helvetica" panose="020B0604020202020204" pitchFamily="34" charset="0"/>
            </a:rPr>
            <a:t>Academic Redshirt</a:t>
          </a:r>
        </a:p>
      </dsp:txBody>
      <dsp:txXfrm>
        <a:off x="4787769" y="1723878"/>
        <a:ext cx="4958795" cy="8545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4E85B1-E87E-44CA-8989-3D21C1398EB0}">
      <dsp:nvSpPr>
        <dsp:cNvPr id="0" name=""/>
        <dsp:cNvSpPr/>
      </dsp:nvSpPr>
      <dsp:spPr>
        <a:xfrm>
          <a:off x="6131154" y="4800866"/>
          <a:ext cx="703630" cy="91440"/>
        </a:xfrm>
        <a:custGeom>
          <a:avLst/>
          <a:gdLst/>
          <a:ahLst/>
          <a:cxnLst/>
          <a:rect l="0" t="0" r="0" b="0"/>
          <a:pathLst>
            <a:path>
              <a:moveTo>
                <a:pt x="0" y="45720"/>
              </a:moveTo>
              <a:lnTo>
                <a:pt x="70363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6465379" y="4828995"/>
        <a:ext cx="35181" cy="35181"/>
      </dsp:txXfrm>
    </dsp:sp>
    <dsp:sp modelId="{36D7BCF9-9481-4778-8FD9-692E05D3702B}">
      <dsp:nvSpPr>
        <dsp:cNvPr id="0" name=""/>
        <dsp:cNvSpPr/>
      </dsp:nvSpPr>
      <dsp:spPr>
        <a:xfrm>
          <a:off x="1945647" y="2833693"/>
          <a:ext cx="667354" cy="2012893"/>
        </a:xfrm>
        <a:custGeom>
          <a:avLst/>
          <a:gdLst/>
          <a:ahLst/>
          <a:cxnLst/>
          <a:rect l="0" t="0" r="0" b="0"/>
          <a:pathLst>
            <a:path>
              <a:moveTo>
                <a:pt x="0" y="0"/>
              </a:moveTo>
              <a:lnTo>
                <a:pt x="333677" y="0"/>
              </a:lnTo>
              <a:lnTo>
                <a:pt x="333677" y="2012893"/>
              </a:lnTo>
              <a:lnTo>
                <a:pt x="667354" y="201289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solidFill>
              <a:schemeClr val="tx1"/>
            </a:solidFill>
          </a:endParaRPr>
        </a:p>
      </dsp:txBody>
      <dsp:txXfrm>
        <a:off x="2226308" y="3787124"/>
        <a:ext cx="106031" cy="106031"/>
      </dsp:txXfrm>
    </dsp:sp>
    <dsp:sp modelId="{C107CBF6-EA0E-4FF2-A981-92A9C0E53970}">
      <dsp:nvSpPr>
        <dsp:cNvPr id="0" name=""/>
        <dsp:cNvSpPr/>
      </dsp:nvSpPr>
      <dsp:spPr>
        <a:xfrm>
          <a:off x="6131154" y="2104797"/>
          <a:ext cx="703630" cy="91440"/>
        </a:xfrm>
        <a:custGeom>
          <a:avLst/>
          <a:gdLst/>
          <a:ahLst/>
          <a:cxnLst/>
          <a:rect l="0" t="0" r="0" b="0"/>
          <a:pathLst>
            <a:path>
              <a:moveTo>
                <a:pt x="0" y="45720"/>
              </a:moveTo>
              <a:lnTo>
                <a:pt x="703630"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solidFill>
              <a:schemeClr val="tx1"/>
            </a:solidFill>
          </a:endParaRPr>
        </a:p>
      </dsp:txBody>
      <dsp:txXfrm>
        <a:off x="6465379" y="2132927"/>
        <a:ext cx="35181" cy="35181"/>
      </dsp:txXfrm>
    </dsp:sp>
    <dsp:sp modelId="{AC506565-7F5E-4C34-BAEA-85D75B737DD3}">
      <dsp:nvSpPr>
        <dsp:cNvPr id="0" name=""/>
        <dsp:cNvSpPr/>
      </dsp:nvSpPr>
      <dsp:spPr>
        <a:xfrm>
          <a:off x="1945647" y="2150517"/>
          <a:ext cx="667354" cy="683175"/>
        </a:xfrm>
        <a:custGeom>
          <a:avLst/>
          <a:gdLst/>
          <a:ahLst/>
          <a:cxnLst/>
          <a:rect l="0" t="0" r="0" b="0"/>
          <a:pathLst>
            <a:path>
              <a:moveTo>
                <a:pt x="0" y="683175"/>
              </a:moveTo>
              <a:lnTo>
                <a:pt x="333677" y="683175"/>
              </a:lnTo>
              <a:lnTo>
                <a:pt x="333677" y="0"/>
              </a:lnTo>
              <a:lnTo>
                <a:pt x="6673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b="1" kern="1200" dirty="0">
            <a:solidFill>
              <a:schemeClr val="tx1"/>
            </a:solidFill>
          </a:endParaRPr>
        </a:p>
      </dsp:txBody>
      <dsp:txXfrm>
        <a:off x="2255448" y="2468229"/>
        <a:ext cx="47751" cy="47751"/>
      </dsp:txXfrm>
    </dsp:sp>
    <dsp:sp modelId="{272BF28C-9829-45D7-9F20-BB28E33FDCDF}">
      <dsp:nvSpPr>
        <dsp:cNvPr id="0" name=""/>
        <dsp:cNvSpPr/>
      </dsp:nvSpPr>
      <dsp:spPr>
        <a:xfrm>
          <a:off x="1945647" y="809758"/>
          <a:ext cx="667354" cy="2023935"/>
        </a:xfrm>
        <a:custGeom>
          <a:avLst/>
          <a:gdLst/>
          <a:ahLst/>
          <a:cxnLst/>
          <a:rect l="0" t="0" r="0" b="0"/>
          <a:pathLst>
            <a:path>
              <a:moveTo>
                <a:pt x="0" y="2023935"/>
              </a:moveTo>
              <a:lnTo>
                <a:pt x="333677" y="2023935"/>
              </a:lnTo>
              <a:lnTo>
                <a:pt x="333677" y="0"/>
              </a:lnTo>
              <a:lnTo>
                <a:pt x="66735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b="1" kern="1200" dirty="0">
            <a:solidFill>
              <a:schemeClr val="tx1"/>
            </a:solidFill>
          </a:endParaRPr>
        </a:p>
      </dsp:txBody>
      <dsp:txXfrm>
        <a:off x="2226046" y="1768447"/>
        <a:ext cx="106556" cy="106556"/>
      </dsp:txXfrm>
    </dsp:sp>
    <dsp:sp modelId="{351966F2-7E30-42F1-BE47-3F3B1A24FBF2}">
      <dsp:nvSpPr>
        <dsp:cNvPr id="0" name=""/>
        <dsp:cNvSpPr/>
      </dsp:nvSpPr>
      <dsp:spPr>
        <a:xfrm rot="16200000">
          <a:off x="-1801436" y="1909261"/>
          <a:ext cx="5645302" cy="1848864"/>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1866900">
            <a:lnSpc>
              <a:spcPct val="90000"/>
            </a:lnSpc>
            <a:spcBef>
              <a:spcPct val="0"/>
            </a:spcBef>
            <a:spcAft>
              <a:spcPct val="35000"/>
            </a:spcAft>
            <a:buNone/>
          </a:pPr>
          <a:r>
            <a:rPr lang="en-US" sz="4200" kern="1200" dirty="0">
              <a:latin typeface="Helvetica" panose="020B0604020202020204" pitchFamily="34" charset="0"/>
              <a:cs typeface="Helvetica" panose="020B0604020202020204" pitchFamily="34" charset="0"/>
            </a:rPr>
            <a:t>4-2-4</a:t>
          </a:r>
        </a:p>
        <a:p>
          <a:pPr marL="0" lvl="0" indent="0" algn="ctr" defTabSz="1866900">
            <a:lnSpc>
              <a:spcPct val="90000"/>
            </a:lnSpc>
            <a:spcBef>
              <a:spcPct val="0"/>
            </a:spcBef>
            <a:spcAft>
              <a:spcPct val="35000"/>
            </a:spcAft>
            <a:buNone/>
          </a:pPr>
          <a:r>
            <a:rPr lang="en-US" sz="4200" kern="1200" dirty="0">
              <a:latin typeface="Helvetica" panose="020B0604020202020204" pitchFamily="34" charset="0"/>
              <a:cs typeface="Helvetica" panose="020B0604020202020204" pitchFamily="34" charset="0"/>
            </a:rPr>
            <a:t>Transfer Requirements</a:t>
          </a:r>
        </a:p>
      </dsp:txBody>
      <dsp:txXfrm>
        <a:off x="-1801436" y="1909261"/>
        <a:ext cx="5645302" cy="1848864"/>
      </dsp:txXfrm>
    </dsp:sp>
    <dsp:sp modelId="{C148B111-E5A3-464A-B1F8-BB4F035C9384}">
      <dsp:nvSpPr>
        <dsp:cNvPr id="0" name=""/>
        <dsp:cNvSpPr/>
      </dsp:nvSpPr>
      <dsp:spPr>
        <a:xfrm>
          <a:off x="2613001" y="273454"/>
          <a:ext cx="3518152" cy="10726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Helvetica" panose="020B0604020202020204" pitchFamily="34" charset="0"/>
              <a:cs typeface="Helvetica" panose="020B0604020202020204" pitchFamily="34" charset="0"/>
            </a:rPr>
            <a:t>First four-year institution.</a:t>
          </a:r>
        </a:p>
      </dsp:txBody>
      <dsp:txXfrm>
        <a:off x="2613001" y="273454"/>
        <a:ext cx="3518152" cy="1072607"/>
      </dsp:txXfrm>
    </dsp:sp>
    <dsp:sp modelId="{12DC0DB1-3927-4A1C-8C04-941D72AD543A}">
      <dsp:nvSpPr>
        <dsp:cNvPr id="0" name=""/>
        <dsp:cNvSpPr/>
      </dsp:nvSpPr>
      <dsp:spPr>
        <a:xfrm>
          <a:off x="2613001" y="1614214"/>
          <a:ext cx="3518152" cy="1072607"/>
        </a:xfrm>
        <a:prstGeom prst="rect">
          <a:avLst/>
        </a:prstGeom>
        <a:solidFill>
          <a:schemeClr val="accent1">
            <a:hueOff val="0"/>
            <a:satOff val="0"/>
            <a:lumOff val="0"/>
            <a:alphaOff val="0"/>
          </a:schemeClr>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Helvetica" panose="020B0604020202020204" pitchFamily="34" charset="0"/>
              <a:cs typeface="Helvetica" panose="020B0604020202020204" pitchFamily="34" charset="0"/>
            </a:rPr>
            <a:t>Two-year institution.</a:t>
          </a:r>
        </a:p>
      </dsp:txBody>
      <dsp:txXfrm>
        <a:off x="2613001" y="1614214"/>
        <a:ext cx="3518152" cy="1072607"/>
      </dsp:txXfrm>
    </dsp:sp>
    <dsp:sp modelId="{8F788D04-6B3B-46DA-89E5-17936194E95F}">
      <dsp:nvSpPr>
        <dsp:cNvPr id="0" name=""/>
        <dsp:cNvSpPr/>
      </dsp:nvSpPr>
      <dsp:spPr>
        <a:xfrm>
          <a:off x="6834785" y="258904"/>
          <a:ext cx="3341576" cy="3783226"/>
        </a:xfrm>
        <a:prstGeom prst="rect">
          <a:avLst/>
        </a:prstGeom>
        <a:solidFill>
          <a:schemeClr val="accent1">
            <a:hueOff val="0"/>
            <a:satOff val="0"/>
            <a:lumOff val="0"/>
            <a:alphaOff val="0"/>
          </a:schemeClr>
        </a:solidFill>
        <a:ln w="38100" cap="flat" cmpd="sng" algn="ctr">
          <a:solidFill>
            <a:srgbClr val="FFFF0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Graduate.</a:t>
          </a:r>
        </a:p>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Average of 12 hours per term of attendance at two-year institution.</a:t>
          </a:r>
        </a:p>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2.500 GPA.</a:t>
          </a:r>
        </a:p>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Only two physical education activity hours.</a:t>
          </a:r>
        </a:p>
      </dsp:txBody>
      <dsp:txXfrm>
        <a:off x="6834785" y="258904"/>
        <a:ext cx="3341576" cy="3783226"/>
      </dsp:txXfrm>
    </dsp:sp>
    <dsp:sp modelId="{77DEACA4-F5EC-41CD-A61D-C63DDF5A205C}">
      <dsp:nvSpPr>
        <dsp:cNvPr id="0" name=""/>
        <dsp:cNvSpPr/>
      </dsp:nvSpPr>
      <dsp:spPr>
        <a:xfrm>
          <a:off x="2613001" y="4310282"/>
          <a:ext cx="3518152" cy="10726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C</a:t>
          </a:r>
          <a:r>
            <a:rPr lang="en-US" sz="2800" kern="1200" dirty="0">
              <a:latin typeface="Helvetica" panose="020B0604020202020204" pitchFamily="34" charset="0"/>
              <a:cs typeface="Helvetica" panose="020B0604020202020204" pitchFamily="34" charset="0"/>
            </a:rPr>
            <a:t>ertifying four-year institution.</a:t>
          </a:r>
        </a:p>
      </dsp:txBody>
      <dsp:txXfrm>
        <a:off x="2613001" y="4310282"/>
        <a:ext cx="3518152" cy="1072607"/>
      </dsp:txXfrm>
    </dsp:sp>
    <dsp:sp modelId="{E583CD89-E2C6-4B0B-8DCB-D66EE69BD0FE}">
      <dsp:nvSpPr>
        <dsp:cNvPr id="0" name=""/>
        <dsp:cNvSpPr/>
      </dsp:nvSpPr>
      <dsp:spPr>
        <a:xfrm>
          <a:off x="6834785" y="4310282"/>
          <a:ext cx="3341576" cy="1072607"/>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Helvetica" panose="020B0604020202020204" pitchFamily="34" charset="0"/>
              <a:cs typeface="Helvetica" panose="020B0604020202020204" pitchFamily="34" charset="0"/>
            </a:rPr>
            <a:t>One calendar year from first four-year institution </a:t>
          </a:r>
          <a:r>
            <a:rPr lang="en-US" sz="2400" b="1" kern="1200" dirty="0">
              <a:latin typeface="Helvetica" panose="020B0604020202020204" pitchFamily="34" charset="0"/>
              <a:cs typeface="Helvetica" panose="020B0604020202020204" pitchFamily="34" charset="0"/>
            </a:rPr>
            <a:t>prior to competition</a:t>
          </a:r>
          <a:r>
            <a:rPr lang="en-US" sz="2400" kern="1200" dirty="0">
              <a:latin typeface="Helvetica" panose="020B0604020202020204" pitchFamily="34" charset="0"/>
              <a:cs typeface="Helvetica" panose="020B0604020202020204" pitchFamily="34" charset="0"/>
            </a:rPr>
            <a:t>.</a:t>
          </a:r>
        </a:p>
      </dsp:txBody>
      <dsp:txXfrm>
        <a:off x="6834785" y="4310282"/>
        <a:ext cx="3341576" cy="10726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ED1FB-E6E3-4EC7-81E7-407301E73088}">
      <dsp:nvSpPr>
        <dsp:cNvPr id="0" name=""/>
        <dsp:cNvSpPr/>
      </dsp:nvSpPr>
      <dsp:spPr>
        <a:xfrm>
          <a:off x="53" y="317595"/>
          <a:ext cx="5127426" cy="187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CURRENT RULE</a:t>
          </a:r>
        </a:p>
      </dsp:txBody>
      <dsp:txXfrm>
        <a:off x="53" y="317595"/>
        <a:ext cx="5127426" cy="1872000"/>
      </dsp:txXfrm>
    </dsp:sp>
    <dsp:sp modelId="{147D197A-BAF5-44DF-A1B1-23278BF85060}">
      <dsp:nvSpPr>
        <dsp:cNvPr id="0" name=""/>
        <dsp:cNvSpPr/>
      </dsp:nvSpPr>
      <dsp:spPr>
        <a:xfrm>
          <a:off x="53" y="2189595"/>
          <a:ext cx="512742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b="0" i="0" kern="1200" dirty="0"/>
            <a:t>N</a:t>
          </a:r>
          <a:r>
            <a:rPr lang="en-US" sz="3500" b="0" i="0" kern="1200" dirty="0">
              <a:latin typeface="Helvetica" panose="020B0604020202020204" pitchFamily="34" charset="0"/>
              <a:cs typeface="Helvetica" panose="020B0604020202020204" pitchFamily="34" charset="0"/>
            </a:rPr>
            <a:t>o in-person contact, on or off campus, with </a:t>
          </a:r>
          <a:r>
            <a:rPr lang="en-US" sz="3500" b="0" i="0" kern="1200" dirty="0" err="1">
              <a:latin typeface="Helvetica" panose="020B0604020202020204" pitchFamily="34" charset="0"/>
              <a:cs typeface="Helvetica" panose="020B0604020202020204" pitchFamily="34" charset="0"/>
            </a:rPr>
            <a:t>nonqualifier</a:t>
          </a:r>
          <a:r>
            <a:rPr lang="en-US" sz="3500" b="0" i="0" kern="1200" dirty="0">
              <a:latin typeface="Helvetica" panose="020B0604020202020204" pitchFamily="34" charset="0"/>
              <a:cs typeface="Helvetica" panose="020B0604020202020204" pitchFamily="34" charset="0"/>
            </a:rPr>
            <a:t> in first year of enrollment at a two-year institution.</a:t>
          </a:r>
          <a:endParaRPr lang="en-US" sz="3500" b="0" kern="1200" dirty="0">
            <a:latin typeface="Helvetica" panose="020B0604020202020204" pitchFamily="34" charset="0"/>
            <a:cs typeface="Helvetica" panose="020B0604020202020204" pitchFamily="34" charset="0"/>
          </a:endParaRPr>
        </a:p>
      </dsp:txBody>
      <dsp:txXfrm>
        <a:off x="53" y="2189595"/>
        <a:ext cx="5127426" cy="2854800"/>
      </dsp:txXfrm>
    </dsp:sp>
    <dsp:sp modelId="{D0286D06-2520-4443-9190-79745C9FFC25}">
      <dsp:nvSpPr>
        <dsp:cNvPr id="0" name=""/>
        <dsp:cNvSpPr/>
      </dsp:nvSpPr>
      <dsp:spPr>
        <a:xfrm>
          <a:off x="5845319" y="317595"/>
          <a:ext cx="5127426" cy="1872000"/>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142240" rIns="248920" bIns="142240" numCol="1" spcCol="1270" anchor="ctr" anchorCtr="0">
          <a:noAutofit/>
        </a:bodyPr>
        <a:lstStyle/>
        <a:p>
          <a:pPr marL="0" lvl="0" indent="0" algn="ctr" defTabSz="1555750">
            <a:lnSpc>
              <a:spcPct val="90000"/>
            </a:lnSpc>
            <a:spcBef>
              <a:spcPct val="0"/>
            </a:spcBef>
            <a:spcAft>
              <a:spcPct val="35000"/>
            </a:spcAft>
            <a:buNone/>
          </a:pPr>
          <a:r>
            <a:rPr lang="en-US" sz="3500" kern="1200"/>
            <a:t>PROPOSAL</a:t>
          </a:r>
        </a:p>
      </dsp:txBody>
      <dsp:txXfrm>
        <a:off x="5845319" y="317595"/>
        <a:ext cx="5127426" cy="1872000"/>
      </dsp:txXfrm>
    </dsp:sp>
    <dsp:sp modelId="{F22BD786-B729-43A5-BFFF-3F475759B050}">
      <dsp:nvSpPr>
        <dsp:cNvPr id="0" name=""/>
        <dsp:cNvSpPr/>
      </dsp:nvSpPr>
      <dsp:spPr>
        <a:xfrm>
          <a:off x="5800352" y="2261337"/>
          <a:ext cx="5127426" cy="285480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6690" tIns="186690" rIns="248920" bIns="280035" numCol="1" spcCol="1270" anchor="t" anchorCtr="0">
          <a:noAutofit/>
        </a:bodyPr>
        <a:lstStyle/>
        <a:p>
          <a:pPr marL="285750" lvl="1" indent="-285750" algn="l" defTabSz="1555750">
            <a:lnSpc>
              <a:spcPct val="90000"/>
            </a:lnSpc>
            <a:spcBef>
              <a:spcPct val="0"/>
            </a:spcBef>
            <a:spcAft>
              <a:spcPct val="15000"/>
            </a:spcAft>
            <a:buChar char="•"/>
          </a:pPr>
          <a:r>
            <a:rPr lang="en-US" sz="3500" kern="1200" dirty="0">
              <a:latin typeface="Helvetica" panose="020B0604020202020204" pitchFamily="34" charset="0"/>
              <a:cs typeface="Helvetica" panose="020B0604020202020204" pitchFamily="34" charset="0"/>
            </a:rPr>
            <a:t>In-person contact permitted at two-year institution during </a:t>
          </a:r>
          <a:r>
            <a:rPr lang="en-US" sz="3500" kern="1200" dirty="0" err="1">
              <a:latin typeface="Helvetica" panose="020B0604020202020204" pitchFamily="34" charset="0"/>
              <a:cs typeface="Helvetica" panose="020B0604020202020204" pitchFamily="34" charset="0"/>
            </a:rPr>
            <a:t>nonqualifier's</a:t>
          </a:r>
          <a:r>
            <a:rPr lang="en-US" sz="3500" kern="1200" dirty="0">
              <a:latin typeface="Helvetica" panose="020B0604020202020204" pitchFamily="34" charset="0"/>
              <a:cs typeface="Helvetica" panose="020B0604020202020204" pitchFamily="34" charset="0"/>
            </a:rPr>
            <a:t> first year of enrollment.</a:t>
          </a:r>
        </a:p>
      </dsp:txBody>
      <dsp:txXfrm>
        <a:off x="5800352" y="2261337"/>
        <a:ext cx="5127426" cy="28548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EED1FB-E6E3-4EC7-81E7-407301E73088}">
      <dsp:nvSpPr>
        <dsp:cNvPr id="0" name=""/>
        <dsp:cNvSpPr/>
      </dsp:nvSpPr>
      <dsp:spPr>
        <a:xfrm>
          <a:off x="53" y="34374"/>
          <a:ext cx="5127426"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CURRENT RULE</a:t>
          </a:r>
        </a:p>
      </dsp:txBody>
      <dsp:txXfrm>
        <a:off x="53" y="34374"/>
        <a:ext cx="5127426" cy="1065600"/>
      </dsp:txXfrm>
    </dsp:sp>
    <dsp:sp modelId="{147D197A-BAF5-44DF-A1B1-23278BF85060}">
      <dsp:nvSpPr>
        <dsp:cNvPr id="0" name=""/>
        <dsp:cNvSpPr/>
      </dsp:nvSpPr>
      <dsp:spPr>
        <a:xfrm>
          <a:off x="53" y="1099974"/>
          <a:ext cx="5127426" cy="4227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457200" lvl="1" indent="-457200" algn="l" defTabSz="1644650">
            <a:lnSpc>
              <a:spcPct val="90000"/>
            </a:lnSpc>
            <a:spcBef>
              <a:spcPct val="0"/>
            </a:spcBef>
            <a:spcAft>
              <a:spcPct val="15000"/>
            </a:spcAft>
            <a:buChar char="•"/>
          </a:pPr>
          <a:r>
            <a:rPr lang="en-US" sz="3700" kern="1200" dirty="0"/>
            <a:t>If a student-athlete competes for any duration at any time during a season, he or she uses a season of competition. </a:t>
          </a:r>
        </a:p>
      </dsp:txBody>
      <dsp:txXfrm>
        <a:off x="53" y="1099974"/>
        <a:ext cx="5127426" cy="4227643"/>
      </dsp:txXfrm>
    </dsp:sp>
    <dsp:sp modelId="{D0286D06-2520-4443-9190-79745C9FFC25}">
      <dsp:nvSpPr>
        <dsp:cNvPr id="0" name=""/>
        <dsp:cNvSpPr/>
      </dsp:nvSpPr>
      <dsp:spPr>
        <a:xfrm>
          <a:off x="5845319" y="34374"/>
          <a:ext cx="5127426" cy="1065600"/>
        </a:xfrm>
        <a:prstGeom prst="rect">
          <a:avLst/>
        </a:prstGeom>
        <a:solidFill>
          <a:schemeClr val="tx2"/>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en-US" sz="3700" kern="1200" dirty="0"/>
            <a:t>PROPOSAL</a:t>
          </a:r>
        </a:p>
      </dsp:txBody>
      <dsp:txXfrm>
        <a:off x="5845319" y="34374"/>
        <a:ext cx="5127426" cy="1065600"/>
      </dsp:txXfrm>
    </dsp:sp>
    <dsp:sp modelId="{F22BD786-B729-43A5-BFFF-3F475759B050}">
      <dsp:nvSpPr>
        <dsp:cNvPr id="0" name=""/>
        <dsp:cNvSpPr/>
      </dsp:nvSpPr>
      <dsp:spPr>
        <a:xfrm>
          <a:off x="5845319" y="1099974"/>
          <a:ext cx="5127426" cy="4227643"/>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457200" lvl="1" indent="-457200" algn="l" defTabSz="1644650">
            <a:lnSpc>
              <a:spcPct val="90000"/>
            </a:lnSpc>
            <a:spcBef>
              <a:spcPct val="0"/>
            </a:spcBef>
            <a:spcAft>
              <a:spcPct val="15000"/>
            </a:spcAft>
            <a:buChar char="•"/>
          </a:pPr>
          <a:r>
            <a:rPr lang="en-US" sz="3700" kern="1200" dirty="0"/>
            <a:t>In football, allow SAs to compete in up to </a:t>
          </a:r>
          <a:r>
            <a:rPr lang="en-US" sz="3700" b="1" u="sng" kern="1200" dirty="0"/>
            <a:t>four</a:t>
          </a:r>
          <a:r>
            <a:rPr lang="en-US" sz="3700" b="1" u="none" kern="1200" dirty="0"/>
            <a:t> </a:t>
          </a:r>
          <a:r>
            <a:rPr lang="en-US" sz="3700" kern="1200" dirty="0"/>
            <a:t>contests without using a season.</a:t>
          </a:r>
        </a:p>
        <a:p>
          <a:pPr marL="457200" lvl="1" indent="-457200" algn="l" defTabSz="1644650">
            <a:lnSpc>
              <a:spcPct val="90000"/>
            </a:lnSpc>
            <a:spcBef>
              <a:spcPct val="0"/>
            </a:spcBef>
            <a:spcAft>
              <a:spcPct val="15000"/>
            </a:spcAft>
            <a:buChar char="•"/>
          </a:pPr>
          <a:r>
            <a:rPr lang="en-US" sz="3700" kern="1200" dirty="0"/>
            <a:t>Competition can occur at any time during season.</a:t>
          </a:r>
        </a:p>
      </dsp:txBody>
      <dsp:txXfrm>
        <a:off x="5845319" y="1099974"/>
        <a:ext cx="5127426" cy="42276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77D8D2-14A9-4B36-9F89-5DD73242CDFC}">
      <dsp:nvSpPr>
        <dsp:cNvPr id="0" name=""/>
        <dsp:cNvSpPr/>
      </dsp:nvSpPr>
      <dsp:spPr>
        <a:xfrm>
          <a:off x="0" y="0"/>
          <a:ext cx="6513603" cy="71954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accent1"/>
              </a:solidFill>
            </a:rPr>
            <a:t>Who?</a:t>
          </a:r>
        </a:p>
      </dsp:txBody>
      <dsp:txXfrm>
        <a:off x="35125" y="35125"/>
        <a:ext cx="6443353" cy="649299"/>
      </dsp:txXfrm>
    </dsp:sp>
    <dsp:sp modelId="{C6C25077-A618-4101-BB88-75B6090B3AEC}">
      <dsp:nvSpPr>
        <dsp:cNvPr id="0" name=""/>
        <dsp:cNvSpPr/>
      </dsp:nvSpPr>
      <dsp:spPr>
        <a:xfrm>
          <a:off x="0" y="738163"/>
          <a:ext cx="6513603"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Any student interested in Division I or Division II </a:t>
          </a:r>
        </a:p>
      </dsp:txBody>
      <dsp:txXfrm>
        <a:off x="0" y="738163"/>
        <a:ext cx="6513603" cy="496800"/>
      </dsp:txXfrm>
    </dsp:sp>
    <dsp:sp modelId="{52822181-5335-4F17-8A2B-DF0434FEC451}">
      <dsp:nvSpPr>
        <dsp:cNvPr id="0" name=""/>
        <dsp:cNvSpPr/>
      </dsp:nvSpPr>
      <dsp:spPr>
        <a:xfrm>
          <a:off x="0" y="1234963"/>
          <a:ext cx="6513603" cy="719549"/>
        </a:xfrm>
        <a:prstGeom prst="roundRect">
          <a:avLst/>
        </a:prstGeom>
        <a:solidFill>
          <a:schemeClr val="accent5">
            <a:hueOff val="-1800246"/>
            <a:satOff val="96"/>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dirty="0">
              <a:solidFill>
                <a:schemeClr val="accent1"/>
              </a:solidFill>
            </a:rPr>
            <a:t>Registration options</a:t>
          </a:r>
        </a:p>
      </dsp:txBody>
      <dsp:txXfrm>
        <a:off x="35125" y="1270088"/>
        <a:ext cx="6443353" cy="649299"/>
      </dsp:txXfrm>
    </dsp:sp>
    <dsp:sp modelId="{9112A76E-0355-42F8-9B5E-363370AE6628}">
      <dsp:nvSpPr>
        <dsp:cNvPr id="0" name=""/>
        <dsp:cNvSpPr/>
      </dsp:nvSpPr>
      <dsp:spPr>
        <a:xfrm>
          <a:off x="0" y="1954513"/>
          <a:ext cx="6513603" cy="39123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Certification Account </a:t>
          </a:r>
        </a:p>
        <a:p>
          <a:pPr marL="457200" lvl="2" indent="-228600" algn="l" defTabSz="1022350">
            <a:lnSpc>
              <a:spcPct val="90000"/>
            </a:lnSpc>
            <a:spcBef>
              <a:spcPct val="0"/>
            </a:spcBef>
            <a:spcAft>
              <a:spcPct val="20000"/>
            </a:spcAft>
            <a:buChar char="•"/>
          </a:pPr>
          <a:r>
            <a:rPr lang="en-US" sz="2300" kern="1200"/>
            <a:t>$90 Domestic, Canada or US territories </a:t>
          </a:r>
        </a:p>
        <a:p>
          <a:pPr marL="457200" lvl="2" indent="-228600" algn="l" defTabSz="1022350">
            <a:lnSpc>
              <a:spcPct val="90000"/>
            </a:lnSpc>
            <a:spcBef>
              <a:spcPct val="0"/>
            </a:spcBef>
            <a:spcAft>
              <a:spcPct val="20000"/>
            </a:spcAft>
            <a:buChar char="•"/>
          </a:pPr>
          <a:r>
            <a:rPr lang="en-US" sz="2300" kern="1200"/>
            <a:t>$150 International </a:t>
          </a:r>
        </a:p>
        <a:p>
          <a:pPr marL="457200" lvl="2" indent="-228600" algn="l" defTabSz="1022350">
            <a:lnSpc>
              <a:spcPct val="90000"/>
            </a:lnSpc>
            <a:spcBef>
              <a:spcPct val="0"/>
            </a:spcBef>
            <a:spcAft>
              <a:spcPct val="20000"/>
            </a:spcAft>
            <a:buChar char="•"/>
          </a:pPr>
          <a:r>
            <a:rPr lang="en-US" sz="2300" kern="1200"/>
            <a:t>Fee waiver eligible? </a:t>
          </a:r>
        </a:p>
        <a:p>
          <a:pPr marL="685800" lvl="3" indent="-228600" algn="l" defTabSz="1022350">
            <a:lnSpc>
              <a:spcPct val="90000"/>
            </a:lnSpc>
            <a:spcBef>
              <a:spcPct val="0"/>
            </a:spcBef>
            <a:spcAft>
              <a:spcPct val="20000"/>
            </a:spcAft>
            <a:buChar char="•"/>
          </a:pPr>
          <a:r>
            <a:rPr lang="en-US" sz="2300" kern="1200" dirty="0"/>
            <a:t>Previously attended high school must approve electronically   </a:t>
          </a:r>
        </a:p>
        <a:p>
          <a:pPr marL="228600" lvl="1" indent="-228600" algn="l" defTabSz="1022350">
            <a:lnSpc>
              <a:spcPct val="90000"/>
            </a:lnSpc>
            <a:spcBef>
              <a:spcPct val="0"/>
            </a:spcBef>
            <a:spcAft>
              <a:spcPct val="20000"/>
            </a:spcAft>
            <a:buChar char="•"/>
          </a:pPr>
          <a:r>
            <a:rPr lang="en-US" sz="2300" kern="1200"/>
            <a:t>Profile Account </a:t>
          </a:r>
        </a:p>
        <a:p>
          <a:pPr marL="457200" lvl="2" indent="-228600" algn="l" defTabSz="1022350">
            <a:lnSpc>
              <a:spcPct val="90000"/>
            </a:lnSpc>
            <a:spcBef>
              <a:spcPct val="0"/>
            </a:spcBef>
            <a:spcAft>
              <a:spcPct val="20000"/>
            </a:spcAft>
            <a:buChar char="•"/>
          </a:pPr>
          <a:r>
            <a:rPr lang="en-US" sz="2300" kern="1200"/>
            <a:t>No charge</a:t>
          </a:r>
        </a:p>
        <a:p>
          <a:pPr marL="457200" lvl="2" indent="-228600" algn="l" defTabSz="1022350">
            <a:lnSpc>
              <a:spcPct val="90000"/>
            </a:lnSpc>
            <a:spcBef>
              <a:spcPct val="0"/>
            </a:spcBef>
            <a:spcAft>
              <a:spcPct val="20000"/>
            </a:spcAft>
            <a:buChar char="•"/>
          </a:pPr>
          <a:r>
            <a:rPr lang="en-US" sz="2300" kern="1200"/>
            <a:t>May be converted to certification account </a:t>
          </a:r>
        </a:p>
        <a:p>
          <a:pPr marL="457200" lvl="2" indent="-228600" algn="l" defTabSz="1022350">
            <a:lnSpc>
              <a:spcPct val="90000"/>
            </a:lnSpc>
            <a:spcBef>
              <a:spcPct val="0"/>
            </a:spcBef>
            <a:spcAft>
              <a:spcPct val="20000"/>
            </a:spcAft>
            <a:buChar char="•"/>
          </a:pPr>
          <a:r>
            <a:rPr lang="en-US" sz="2300" kern="1200"/>
            <a:t>Member Institutions cannot see or activate </a:t>
          </a:r>
        </a:p>
      </dsp:txBody>
      <dsp:txXfrm>
        <a:off x="0" y="1954513"/>
        <a:ext cx="6513603" cy="39123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4FFEA-DB72-42FD-9909-1371E743480A}">
      <dsp:nvSpPr>
        <dsp:cNvPr id="0" name=""/>
        <dsp:cNvSpPr/>
      </dsp:nvSpPr>
      <dsp:spPr>
        <a:xfrm>
          <a:off x="0" y="368712"/>
          <a:ext cx="6513603" cy="21420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528" tIns="416560"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While in high school or prior to transferring </a:t>
          </a:r>
        </a:p>
        <a:p>
          <a:pPr marL="228600" lvl="1" indent="-228600" algn="l" defTabSz="889000">
            <a:lnSpc>
              <a:spcPct val="90000"/>
            </a:lnSpc>
            <a:spcBef>
              <a:spcPct val="0"/>
            </a:spcBef>
            <a:spcAft>
              <a:spcPct val="15000"/>
            </a:spcAft>
            <a:buChar char="•"/>
          </a:pPr>
          <a:r>
            <a:rPr lang="en-US" sz="2000" kern="1200"/>
            <a:t>Certification Account registration required for official visits and IRL activation </a:t>
          </a:r>
        </a:p>
        <a:p>
          <a:pPr marL="228600" lvl="1" indent="-228600" algn="l" defTabSz="889000">
            <a:lnSpc>
              <a:spcPct val="90000"/>
            </a:lnSpc>
            <a:spcBef>
              <a:spcPct val="0"/>
            </a:spcBef>
            <a:spcAft>
              <a:spcPct val="15000"/>
            </a:spcAft>
            <a:buChar char="•"/>
          </a:pPr>
          <a:r>
            <a:rPr lang="en-US" sz="2000" kern="1200"/>
            <a:t>The correct enrollment period is important </a:t>
          </a:r>
        </a:p>
        <a:p>
          <a:pPr marL="457200" lvl="2" indent="-228600" algn="l" defTabSz="889000">
            <a:lnSpc>
              <a:spcPct val="90000"/>
            </a:lnSpc>
            <a:spcBef>
              <a:spcPct val="0"/>
            </a:spcBef>
            <a:spcAft>
              <a:spcPct val="15000"/>
            </a:spcAft>
            <a:buChar char="•"/>
          </a:pPr>
          <a:r>
            <a:rPr lang="en-US" sz="2000" kern="1200"/>
            <a:t>Should be based on initial DI/DII enrollment </a:t>
          </a:r>
        </a:p>
      </dsp:txBody>
      <dsp:txXfrm>
        <a:off x="0" y="368712"/>
        <a:ext cx="6513603" cy="2142000"/>
      </dsp:txXfrm>
    </dsp:sp>
    <dsp:sp modelId="{2A7FCAEA-38F6-466E-BE7B-BE7D60443A75}">
      <dsp:nvSpPr>
        <dsp:cNvPr id="0" name=""/>
        <dsp:cNvSpPr/>
      </dsp:nvSpPr>
      <dsp:spPr>
        <a:xfrm>
          <a:off x="325680" y="73512"/>
          <a:ext cx="4559522" cy="590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rPr>
            <a:t>When? </a:t>
          </a:r>
        </a:p>
      </dsp:txBody>
      <dsp:txXfrm>
        <a:off x="354501" y="102333"/>
        <a:ext cx="4501880" cy="532758"/>
      </dsp:txXfrm>
    </dsp:sp>
    <dsp:sp modelId="{D79907A8-A142-478B-BE12-2E2C02E68318}">
      <dsp:nvSpPr>
        <dsp:cNvPr id="0" name=""/>
        <dsp:cNvSpPr/>
      </dsp:nvSpPr>
      <dsp:spPr>
        <a:xfrm>
          <a:off x="0" y="2913913"/>
          <a:ext cx="6513603" cy="2898000"/>
        </a:xfrm>
        <a:prstGeom prst="rect">
          <a:avLst/>
        </a:prstGeom>
        <a:solidFill>
          <a:schemeClr val="lt1">
            <a:alpha val="90000"/>
            <a:hueOff val="0"/>
            <a:satOff val="0"/>
            <a:lumOff val="0"/>
            <a:alphaOff val="0"/>
          </a:schemeClr>
        </a:solidFill>
        <a:ln w="25400" cap="flat" cmpd="sng" algn="ctr">
          <a:solidFill>
            <a:schemeClr val="accent5">
              <a:hueOff val="-1800246"/>
              <a:satOff val="96"/>
              <a:lumOff val="-1156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5528" tIns="416560" rIns="505528" bIns="142240" numCol="1" spcCol="1270" anchor="t" anchorCtr="0">
          <a:noAutofit/>
        </a:bodyPr>
        <a:lstStyle/>
        <a:p>
          <a:pPr marL="228600" lvl="1" indent="-228600" algn="l" defTabSz="889000">
            <a:lnSpc>
              <a:spcPct val="90000"/>
            </a:lnSpc>
            <a:spcBef>
              <a:spcPct val="0"/>
            </a:spcBef>
            <a:spcAft>
              <a:spcPct val="15000"/>
            </a:spcAft>
            <a:buChar char="•"/>
          </a:pPr>
          <a:r>
            <a:rPr lang="en-US" sz="2000" kern="1200"/>
            <a:t>To establish initial-eligibility academic status if necessary </a:t>
          </a:r>
        </a:p>
        <a:p>
          <a:pPr marL="457200" lvl="2" indent="-228600" algn="l" defTabSz="889000">
            <a:lnSpc>
              <a:spcPct val="90000"/>
            </a:lnSpc>
            <a:spcBef>
              <a:spcPct val="0"/>
            </a:spcBef>
            <a:spcAft>
              <a:spcPct val="15000"/>
            </a:spcAft>
            <a:buChar char="•"/>
          </a:pPr>
          <a:r>
            <a:rPr lang="en-US" sz="2000" kern="1200" dirty="0"/>
            <a:t>Students without an initial-eligibility academic decision are considered non-qualifiers for transfer purposes </a:t>
          </a:r>
        </a:p>
        <a:p>
          <a:pPr marL="228600" lvl="1" indent="-228600" algn="l" defTabSz="889000">
            <a:lnSpc>
              <a:spcPct val="90000"/>
            </a:lnSpc>
            <a:spcBef>
              <a:spcPct val="0"/>
            </a:spcBef>
            <a:spcAft>
              <a:spcPct val="15000"/>
            </a:spcAft>
            <a:buChar char="•"/>
          </a:pPr>
          <a:r>
            <a:rPr lang="en-US" sz="2000" kern="1200"/>
            <a:t>All students must receive amateurism certification prior to competing at a Division I or Division II institution   </a:t>
          </a:r>
        </a:p>
      </dsp:txBody>
      <dsp:txXfrm>
        <a:off x="0" y="2913913"/>
        <a:ext cx="6513603" cy="2898000"/>
      </dsp:txXfrm>
    </dsp:sp>
    <dsp:sp modelId="{4F4C1664-9F44-4425-BB91-E4C75438E165}">
      <dsp:nvSpPr>
        <dsp:cNvPr id="0" name=""/>
        <dsp:cNvSpPr/>
      </dsp:nvSpPr>
      <dsp:spPr>
        <a:xfrm>
          <a:off x="325680" y="2618713"/>
          <a:ext cx="4559522" cy="590400"/>
        </a:xfrm>
        <a:prstGeom prst="roundRect">
          <a:avLst/>
        </a:prstGeom>
        <a:solidFill>
          <a:schemeClr val="accent5">
            <a:hueOff val="-1800246"/>
            <a:satOff val="96"/>
            <a:lumOff val="-1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2339" tIns="0" rIns="172339"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accent1"/>
              </a:solidFill>
            </a:rPr>
            <a:t>Why? </a:t>
          </a:r>
        </a:p>
      </dsp:txBody>
      <dsp:txXfrm>
        <a:off x="354501" y="2647534"/>
        <a:ext cx="4501880"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95E9E-140D-4FCD-B54A-6C5A4123B854}">
      <dsp:nvSpPr>
        <dsp:cNvPr id="0" name=""/>
        <dsp:cNvSpPr/>
      </dsp:nvSpPr>
      <dsp:spPr>
        <a:xfrm>
          <a:off x="0" y="199647"/>
          <a:ext cx="6513603" cy="1034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What is needed to get an academic certification?  </a:t>
          </a:r>
        </a:p>
      </dsp:txBody>
      <dsp:txXfrm>
        <a:off x="50489" y="250136"/>
        <a:ext cx="6412625" cy="933302"/>
      </dsp:txXfrm>
    </dsp:sp>
    <dsp:sp modelId="{514AD371-1371-40EF-B596-ECD991BAADE5}">
      <dsp:nvSpPr>
        <dsp:cNvPr id="0" name=""/>
        <dsp:cNvSpPr/>
      </dsp:nvSpPr>
      <dsp:spPr>
        <a:xfrm>
          <a:off x="0" y="1233928"/>
          <a:ext cx="6513603" cy="20989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kern="1200"/>
            <a:t>Paid Certification Account registration </a:t>
          </a:r>
        </a:p>
        <a:p>
          <a:pPr marL="228600" lvl="1" indent="-228600" algn="l" defTabSz="889000">
            <a:lnSpc>
              <a:spcPct val="90000"/>
            </a:lnSpc>
            <a:spcBef>
              <a:spcPct val="0"/>
            </a:spcBef>
            <a:spcAft>
              <a:spcPct val="20000"/>
            </a:spcAft>
            <a:buChar char="•"/>
          </a:pPr>
          <a:r>
            <a:rPr lang="en-US" sz="2000" kern="1200"/>
            <a:t>Official transcripts from all secondary schools attended </a:t>
          </a:r>
        </a:p>
        <a:p>
          <a:pPr marL="457200" lvl="2" indent="-228600" algn="l" defTabSz="889000">
            <a:lnSpc>
              <a:spcPct val="90000"/>
            </a:lnSpc>
            <a:spcBef>
              <a:spcPct val="0"/>
            </a:spcBef>
            <a:spcAft>
              <a:spcPct val="20000"/>
            </a:spcAft>
            <a:buChar char="•"/>
          </a:pPr>
          <a:r>
            <a:rPr lang="en-US" sz="2000" kern="1200"/>
            <a:t>Proof of graduation </a:t>
          </a:r>
        </a:p>
        <a:p>
          <a:pPr marL="228600" lvl="1" indent="-228600" algn="l" defTabSz="889000">
            <a:lnSpc>
              <a:spcPct val="90000"/>
            </a:lnSpc>
            <a:spcBef>
              <a:spcPct val="0"/>
            </a:spcBef>
            <a:spcAft>
              <a:spcPct val="20000"/>
            </a:spcAft>
            <a:buChar char="•"/>
          </a:pPr>
          <a:r>
            <a:rPr lang="en-US" sz="2000" kern="1200" dirty="0"/>
            <a:t>Test scores</a:t>
          </a:r>
        </a:p>
        <a:p>
          <a:pPr marL="457200" lvl="2" indent="-228600" algn="l" defTabSz="889000">
            <a:lnSpc>
              <a:spcPct val="90000"/>
            </a:lnSpc>
            <a:spcBef>
              <a:spcPct val="0"/>
            </a:spcBef>
            <a:spcAft>
              <a:spcPct val="20000"/>
            </a:spcAft>
            <a:buChar char="•"/>
          </a:pPr>
          <a:r>
            <a:rPr lang="en-US" sz="2000" kern="1200"/>
            <a:t>Must be taken prior to full-time collegiate enrollment</a:t>
          </a:r>
        </a:p>
        <a:p>
          <a:pPr marL="457200" lvl="2" indent="-228600" algn="l" defTabSz="889000">
            <a:lnSpc>
              <a:spcPct val="90000"/>
            </a:lnSpc>
            <a:spcBef>
              <a:spcPct val="0"/>
            </a:spcBef>
            <a:spcAft>
              <a:spcPct val="20000"/>
            </a:spcAft>
            <a:buChar char="•"/>
          </a:pPr>
          <a:r>
            <a:rPr lang="en-US" sz="2000" kern="1200"/>
            <a:t>Submitted electronically using code 9999</a:t>
          </a:r>
        </a:p>
      </dsp:txBody>
      <dsp:txXfrm>
        <a:off x="0" y="1233928"/>
        <a:ext cx="6513603" cy="2098980"/>
      </dsp:txXfrm>
    </dsp:sp>
    <dsp:sp modelId="{051EE354-5280-46BF-B5E8-22D2229EAD4A}">
      <dsp:nvSpPr>
        <dsp:cNvPr id="0" name=""/>
        <dsp:cNvSpPr/>
      </dsp:nvSpPr>
      <dsp:spPr>
        <a:xfrm>
          <a:off x="0" y="3332908"/>
          <a:ext cx="6513603" cy="10342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Ask for a certification </a:t>
          </a:r>
        </a:p>
      </dsp:txBody>
      <dsp:txXfrm>
        <a:off x="50489" y="3383397"/>
        <a:ext cx="6412625" cy="933302"/>
      </dsp:txXfrm>
    </dsp:sp>
    <dsp:sp modelId="{2EF7A276-6314-4478-936B-6F916B1B2D5E}">
      <dsp:nvSpPr>
        <dsp:cNvPr id="0" name=""/>
        <dsp:cNvSpPr/>
      </dsp:nvSpPr>
      <dsp:spPr>
        <a:xfrm>
          <a:off x="0" y="4367188"/>
          <a:ext cx="6513603" cy="1318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807"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en-US" sz="2000" b="1" u="sng" kern="1200" dirty="0">
              <a:highlight>
                <a:srgbClr val="FFFF00"/>
              </a:highlight>
            </a:rPr>
            <a:t>Students should identify themselves as a 2-4 transfer in need of an academic decision </a:t>
          </a:r>
        </a:p>
        <a:p>
          <a:pPr marL="228600" lvl="1" indent="-228600" algn="l" defTabSz="889000">
            <a:lnSpc>
              <a:spcPct val="90000"/>
            </a:lnSpc>
            <a:spcBef>
              <a:spcPct val="0"/>
            </a:spcBef>
            <a:spcAft>
              <a:spcPct val="20000"/>
            </a:spcAft>
            <a:buChar char="•"/>
          </a:pPr>
          <a:r>
            <a:rPr lang="en-US" sz="2000" kern="1200" dirty="0"/>
            <a:t>Push back from NCAA staff?  </a:t>
          </a:r>
        </a:p>
        <a:p>
          <a:pPr marL="228600" lvl="1" indent="-228600" algn="l" defTabSz="889000">
            <a:lnSpc>
              <a:spcPct val="90000"/>
            </a:lnSpc>
            <a:spcBef>
              <a:spcPct val="0"/>
            </a:spcBef>
            <a:spcAft>
              <a:spcPct val="20000"/>
            </a:spcAft>
            <a:buChar char="•"/>
          </a:pPr>
          <a:r>
            <a:rPr lang="en-US" sz="2000" kern="1200" dirty="0"/>
            <a:t>Be persistent-make sure we know why you are asking. </a:t>
          </a:r>
        </a:p>
      </dsp:txBody>
      <dsp:txXfrm>
        <a:off x="0" y="4367188"/>
        <a:ext cx="6513603" cy="131859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DA140-375B-4513-8B63-A24CE7FED965}" type="datetimeFigureOut">
              <a:rPr lang="en-US" smtClean="0"/>
              <a:t>3/29/2019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1C0A3-8221-4CE1-A307-F0EAB0A13252}" type="slidenum">
              <a:rPr lang="en-US" smtClean="0"/>
              <a:t>‹#›</a:t>
            </a:fld>
            <a:endParaRPr lang="en-US" dirty="0"/>
          </a:p>
        </p:txBody>
      </p:sp>
    </p:spTree>
    <p:extLst>
      <p:ext uri="{BB962C8B-B14F-4D97-AF65-F5344CB8AC3E}">
        <p14:creationId xmlns:p14="http://schemas.microsoft.com/office/powerpoint/2010/main" val="3988210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 a title slide. </a:t>
            </a:r>
          </a:p>
          <a:p>
            <a:endParaRPr lang="en-US" b="1" dirty="0"/>
          </a:p>
          <a:p>
            <a:r>
              <a:rPr lang="en-US" dirty="0"/>
              <a:t>Type </a:t>
            </a:r>
            <a:r>
              <a:rPr lang="en-US" baseline="0" dirty="0"/>
              <a:t>in the presentation’s title in all caps where indicated above. Then, type in the subhead. If you do not need a subhead, this section may be deleted. </a:t>
            </a:r>
          </a:p>
          <a:p>
            <a:endParaRPr lang="en-US" baseline="0" dirty="0"/>
          </a:p>
          <a:p>
            <a:r>
              <a:rPr lang="en-US" baseline="0" dirty="0"/>
              <a:t>If you have the Helvetica font family loaded on your computer, it will appear throughout the templates. If you do not have that font family loaded on your computer, the templates will default to the Ariel font. Either are acceptable for use in this template.  </a:t>
            </a:r>
          </a:p>
          <a:p>
            <a:endParaRPr lang="en-US" baseline="0" dirty="0"/>
          </a:p>
          <a:p>
            <a:r>
              <a:rPr lang="en-US" baseline="0" dirty="0"/>
              <a:t>Select and use only one of the introductory photo slides (one of many is pictured above). Do not make any image or design edits to this slide. </a:t>
            </a:r>
          </a:p>
          <a:p>
            <a:endParaRPr lang="en-US" dirty="0"/>
          </a:p>
          <a:p>
            <a:r>
              <a:rPr lang="en-US" dirty="0"/>
              <a:t>When selecting</a:t>
            </a:r>
            <a:r>
              <a:rPr lang="en-US" baseline="0" dirty="0"/>
              <a:t> an introductory photo slide, </a:t>
            </a:r>
            <a:r>
              <a:rPr lang="en-US" dirty="0"/>
              <a:t>ask yourself: Does</a:t>
            </a:r>
            <a:r>
              <a:rPr lang="en-US" baseline="0" dirty="0"/>
              <a:t> the photo reflect your presentation content appropriately? For example, don’t use an athletic photo for a presentation about academic opportunities. Select a campus-based or academic image instead. Or, use the logo-only introductory slide included in this template.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86448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1403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269955-497D-4B72-84EA-D6EDDBB0521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9484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a:t>
            </a:r>
            <a:r>
              <a:rPr lang="en-US" b="1" baseline="0" dirty="0"/>
              <a:t> a divider slide, intended to go between presentation topic sections. It can also be used to identify your department/group name as the presenter.  </a:t>
            </a:r>
          </a:p>
          <a:p>
            <a:endParaRPr lang="en-US" baseline="0" dirty="0"/>
          </a:p>
          <a:p>
            <a:r>
              <a:rPr lang="en-US" baseline="0" dirty="0"/>
              <a:t>If you opt to use this slide as a divider slide, the master title text box area is where you will type in the presentation’s name and the subhead text box is where you will type in the presentation’s section name, department/group name or other content.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3683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This is a content slide that features an opportunity to displa</a:t>
            </a:r>
            <a:r>
              <a:rPr lang="en-US" b="1" baseline="0" dirty="0"/>
              <a:t>y three like images. </a:t>
            </a:r>
            <a:r>
              <a:rPr lang="en-US" b="0" baseline="0" dirty="0"/>
              <a:t>T</a:t>
            </a:r>
            <a:r>
              <a:rPr lang="en-US" b="0" dirty="0"/>
              <a:t>o</a:t>
            </a:r>
            <a:r>
              <a:rPr lang="en-US" b="0" baseline="0" dirty="0"/>
              <a:t> edit any of the photos, click on the image, then right click on the image. Select “Change Picture” and then browse for the photo you’d like to place. Insert the photo, and size it to the frame provided by holding down the “Shift” key while dragging a corner of the image to the edge of the frame. Holding down the “Shift” key while you drag the image corner will make sure it’s sized proportionately.</a:t>
            </a:r>
          </a:p>
          <a:p>
            <a:endParaRPr lang="en-US" b="0" baseline="0" dirty="0"/>
          </a:p>
          <a:p>
            <a:r>
              <a:rPr lang="en-US" b="0" baseline="0" dirty="0"/>
              <a:t>Presentation photos may be downloaded from ncaaphotos.com. </a:t>
            </a:r>
          </a:p>
          <a:p>
            <a:endParaRPr lang="en-US" b="1" dirty="0"/>
          </a:p>
          <a:p>
            <a:pPr defTabSz="465887"/>
            <a:r>
              <a:rPr lang="en-US" baseline="0" dirty="0"/>
              <a:t>Text may be added in the horizontal text box located on the page’s bottom third. Note that the orange triangle will automatically precede new text when you hit the “Enter” key. A black triangle will appear under the orange triangle if a secondary point is needed.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7413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This is a content slide that features an opportunity to displa</a:t>
            </a:r>
            <a:r>
              <a:rPr lang="en-US" b="1" baseline="0" dirty="0"/>
              <a:t>y three like images. </a:t>
            </a:r>
            <a:r>
              <a:rPr lang="en-US" b="0" baseline="0" dirty="0"/>
              <a:t>T</a:t>
            </a:r>
            <a:r>
              <a:rPr lang="en-US" b="0" dirty="0"/>
              <a:t>o</a:t>
            </a:r>
            <a:r>
              <a:rPr lang="en-US" b="0" baseline="0" dirty="0"/>
              <a:t> edit any of the photos, click on the image, then right click on the image. Select “Change Picture” and then browse for the photo you’d like to place. Insert the photo, and size it to the frame provided by holding down the “Shift” key while dragging a corner of the image to the edge of the frame. Holding down the “Shift” key while you drag the image corner will make sure it’s sized proportionately.</a:t>
            </a:r>
          </a:p>
          <a:p>
            <a:endParaRPr lang="en-US" b="0" baseline="0" dirty="0"/>
          </a:p>
          <a:p>
            <a:r>
              <a:rPr lang="en-US" b="0" baseline="0" dirty="0"/>
              <a:t>Presentation photos may be downloaded from ncaaphotos.com. </a:t>
            </a:r>
          </a:p>
          <a:p>
            <a:endParaRPr lang="en-US" b="1" dirty="0"/>
          </a:p>
          <a:p>
            <a:pPr defTabSz="465887"/>
            <a:r>
              <a:rPr lang="en-US" baseline="0" dirty="0"/>
              <a:t>Text may be added in the horizontal text box located on the page’s bottom third. Note that the orange triangle will automatically precede new text when you hit the “Enter” key. A black triangle will appear under the orange triangle if a secondary point is needed.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2398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This is a content slide that features an opportunity to displa</a:t>
            </a:r>
            <a:r>
              <a:rPr lang="en-US" b="1" baseline="0" dirty="0"/>
              <a:t>y three like images. </a:t>
            </a:r>
            <a:r>
              <a:rPr lang="en-US" b="0" baseline="0" dirty="0"/>
              <a:t>T</a:t>
            </a:r>
            <a:r>
              <a:rPr lang="en-US" b="0" dirty="0"/>
              <a:t>o</a:t>
            </a:r>
            <a:r>
              <a:rPr lang="en-US" b="0" baseline="0" dirty="0"/>
              <a:t> edit any of the photos, click on the image, then right click on the image. Select “Change Picture” and then browse for the photo you’d like to place. Insert the photo, and size it to the frame provided by holding down the “Shift” key while dragging a corner of the image to the edge of the frame. Holding down the “Shift” key while you drag the image corner will make sure it’s sized proportionately.</a:t>
            </a:r>
          </a:p>
          <a:p>
            <a:endParaRPr lang="en-US" b="0" baseline="0" dirty="0"/>
          </a:p>
          <a:p>
            <a:r>
              <a:rPr lang="en-US" b="0" baseline="0" dirty="0"/>
              <a:t>Presentation photos may be downloaded from ncaaphotos.com. </a:t>
            </a:r>
          </a:p>
          <a:p>
            <a:endParaRPr lang="en-US" b="1" dirty="0"/>
          </a:p>
          <a:p>
            <a:pPr defTabSz="465887"/>
            <a:r>
              <a:rPr lang="en-US" baseline="0" dirty="0"/>
              <a:t>Text may be added in the horizontal text box located on the page’s bottom third. Note that the orange triangle will automatically precede new text when you hit the “Enter” key. A black triangle will appear under the orange triangle if a secondary point is needed.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5645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a:t>
            </a:r>
            <a:r>
              <a:rPr lang="en-US" b="1" baseline="0" dirty="0"/>
              <a:t> slide lists your contact information. </a:t>
            </a:r>
            <a:r>
              <a:rPr lang="en-US" baseline="0" dirty="0"/>
              <a:t>If you do not wish to list your contact information, highlight and delete those areas. Always include this slide at the end of your presentation. </a:t>
            </a:r>
          </a:p>
          <a:p>
            <a:endParaRPr lang="en-US" baseline="0" dirty="0"/>
          </a:p>
          <a:p>
            <a:r>
              <a:rPr lang="en-US" baseline="0" dirty="0"/>
              <a:t>Do not add additional graphics to this page. Graphics are displayed more effectively on previous slide templates. </a:t>
            </a: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17969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a:t>
            </a:r>
            <a:r>
              <a:rPr lang="en-US" b="1" baseline="0" dirty="0"/>
              <a:t> the final slide for every NCAA presentation. </a:t>
            </a:r>
            <a:r>
              <a:rPr lang="en-US" baseline="0" dirty="0"/>
              <a:t>Select and use only one of the final photo slides (one of many is pictured here). </a:t>
            </a:r>
          </a:p>
          <a:p>
            <a:endParaRPr lang="en-US" dirty="0"/>
          </a:p>
          <a:p>
            <a:r>
              <a:rPr lang="en-US" dirty="0"/>
              <a:t>When selecting</a:t>
            </a:r>
            <a:r>
              <a:rPr lang="en-US" baseline="0" dirty="0"/>
              <a:t> a final photo slide, </a:t>
            </a:r>
            <a:r>
              <a:rPr lang="en-US" dirty="0"/>
              <a:t>ask yourself: Does</a:t>
            </a:r>
            <a:r>
              <a:rPr lang="en-US" baseline="0" dirty="0"/>
              <a:t> the photo reflect your presentation content appropriately? For example, don’t use an athletic photo for a presentation about academic opportunities. Select a campus-based or academic image instead. Or, use the logo-only final slide included in this template.</a:t>
            </a:r>
            <a:endParaRPr lang="en-US" dirty="0"/>
          </a:p>
          <a:p>
            <a:endParaRPr lang="en-US" baseline="0" dirty="0"/>
          </a:p>
          <a:p>
            <a:r>
              <a:rPr lang="en-US" baseline="0" dirty="0"/>
              <a:t>Do not edit the content on this slide.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68084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is</a:t>
            </a:r>
            <a:r>
              <a:rPr lang="en-US" b="1" baseline="0" dirty="0"/>
              <a:t> a divider slide, intended to go between presentation topic sections. It can also be used to identify your department/group name as the presenter.  </a:t>
            </a:r>
          </a:p>
          <a:p>
            <a:endParaRPr lang="en-US" baseline="0" dirty="0"/>
          </a:p>
          <a:p>
            <a:r>
              <a:rPr lang="en-US" baseline="0" dirty="0"/>
              <a:t>If you opt to use this slide as a divider slide, the master title text box area is where you will type in the presentation’s name and the subhead text box is where you will type in the presentation’s section name, department/group name or other content.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691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3</a:t>
            </a:fld>
            <a:endParaRPr lang="en-US" dirty="0"/>
          </a:p>
        </p:txBody>
      </p:sp>
    </p:spTree>
    <p:extLst>
      <p:ext uri="{BB962C8B-B14F-4D97-AF65-F5344CB8AC3E}">
        <p14:creationId xmlns:p14="http://schemas.microsoft.com/office/powerpoint/2010/main" val="1022082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4</a:t>
            </a:fld>
            <a:endParaRPr lang="en-US" dirty="0"/>
          </a:p>
        </p:txBody>
      </p:sp>
    </p:spTree>
    <p:extLst>
      <p:ext uri="{BB962C8B-B14F-4D97-AF65-F5344CB8AC3E}">
        <p14:creationId xmlns:p14="http://schemas.microsoft.com/office/powerpoint/2010/main" val="365859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5</a:t>
            </a:fld>
            <a:endParaRPr lang="en-US" dirty="0"/>
          </a:p>
        </p:txBody>
      </p:sp>
    </p:spTree>
    <p:extLst>
      <p:ext uri="{BB962C8B-B14F-4D97-AF65-F5344CB8AC3E}">
        <p14:creationId xmlns:p14="http://schemas.microsoft.com/office/powerpoint/2010/main" val="1388858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1105E4-9E70-4B8C-B294-1B0219D99967}" type="slidenum">
              <a:rPr lang="en-US" smtClean="0"/>
              <a:pPr/>
              <a:t>6</a:t>
            </a:fld>
            <a:endParaRPr lang="en-US" dirty="0"/>
          </a:p>
        </p:txBody>
      </p:sp>
    </p:spTree>
    <p:extLst>
      <p:ext uri="{BB962C8B-B14F-4D97-AF65-F5344CB8AC3E}">
        <p14:creationId xmlns:p14="http://schemas.microsoft.com/office/powerpoint/2010/main" val="136108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r>
              <a:rPr lang="en-US" b="1" dirty="0"/>
              <a:t>This is a content slide that features an opportunity to displa</a:t>
            </a:r>
            <a:r>
              <a:rPr lang="en-US" b="1" baseline="0" dirty="0"/>
              <a:t>y three like images. </a:t>
            </a:r>
            <a:r>
              <a:rPr lang="en-US" b="0" baseline="0" dirty="0"/>
              <a:t>T</a:t>
            </a:r>
            <a:r>
              <a:rPr lang="en-US" b="0" dirty="0"/>
              <a:t>o</a:t>
            </a:r>
            <a:r>
              <a:rPr lang="en-US" b="0" baseline="0" dirty="0"/>
              <a:t> edit any of the photos, click on the image, then right click on the image. Select “Change Picture” and then browse for the photo you’d like to place. Insert the photo, and size it to the frame provided by holding down the “Shift” key while dragging a corner of the image to the edge of the frame. Holding down the “Shift” key while you drag the image corner will make sure it’s sized proportionately.</a:t>
            </a:r>
          </a:p>
          <a:p>
            <a:endParaRPr lang="en-US" b="0" baseline="0" dirty="0"/>
          </a:p>
          <a:p>
            <a:r>
              <a:rPr lang="en-US" b="0" baseline="0" dirty="0"/>
              <a:t>Presentation photos may be downloaded from ncaaphotos.com. </a:t>
            </a:r>
          </a:p>
          <a:p>
            <a:endParaRPr lang="en-US" b="1" dirty="0"/>
          </a:p>
          <a:p>
            <a:pPr defTabSz="465887"/>
            <a:r>
              <a:rPr lang="en-US" baseline="0" dirty="0"/>
              <a:t>Text may be added in the horizontal text box located on the page’s bottom third. Note that the orange triangle will automatically precede new text when you hit the “Enter” key. A black triangle will appear under the orange triangle if a secondary point is needed. </a:t>
            </a:r>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51EA91-6EA7-3645-AB35-B8C3BCC8CAB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20941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exact format for the first slide.</a:t>
            </a:r>
          </a:p>
          <a:p>
            <a:r>
              <a:rPr lang="en-US"/>
              <a:t>TITLE: Remove topical area (e.g., playing and practice seasons, recruiting, financial aid) from title and place in blue bar under title. </a:t>
            </a:r>
          </a:p>
          <a:p>
            <a:r>
              <a:rPr lang="en-US"/>
              <a:t>INTENT:  Copy intent (make appropriate edits) into middle text box.</a:t>
            </a:r>
          </a:p>
          <a:p>
            <a:r>
              <a:rPr lang="en-US"/>
              <a:t>EFFECTIVE DATE:  Put effective date in blue bar along bottom.</a:t>
            </a:r>
          </a:p>
          <a:p>
            <a:r>
              <a:rPr lang="en-US"/>
              <a:t>SPONSOR(s):  Put sponsor in dark blue bar along bottom. </a:t>
            </a:r>
          </a:p>
        </p:txBody>
      </p:sp>
      <p:sp>
        <p:nvSpPr>
          <p:cNvPr id="4" name="Slide Number Placeholder 3"/>
          <p:cNvSpPr>
            <a:spLocks noGrp="1"/>
          </p:cNvSpPr>
          <p:nvPr>
            <p:ph type="sldNum" sz="quarter" idx="10"/>
          </p:nvPr>
        </p:nvSpPr>
        <p:spPr/>
        <p:txBody>
          <a:bodyPr/>
          <a:lstStyle/>
          <a:p>
            <a:pPr defTabSz="465887">
              <a:defRPr/>
            </a:pPr>
            <a:fld id="{4451EA91-6EA7-3645-AB35-B8C3BCC8CABB}" type="slidenum">
              <a:rPr lang="en-US">
                <a:solidFill>
                  <a:prstClr val="black"/>
                </a:solidFill>
                <a:latin typeface="Calibri"/>
              </a:rPr>
              <a:pPr defTabSz="465887">
                <a:defRPr/>
              </a:pPr>
              <a:t>14</a:t>
            </a:fld>
            <a:endParaRPr lang="en-US">
              <a:solidFill>
                <a:prstClr val="black"/>
              </a:solidFill>
              <a:latin typeface="Calibri"/>
            </a:endParaRPr>
          </a:p>
        </p:txBody>
      </p:sp>
    </p:spTree>
    <p:extLst>
      <p:ext uri="{BB962C8B-B14F-4D97-AF65-F5344CB8AC3E}">
        <p14:creationId xmlns:p14="http://schemas.microsoft.com/office/powerpoint/2010/main" val="14852690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creative license on the slide to explain what proposal will do in laymen’s terms.  Not feeling creative?  Use style above.</a:t>
            </a:r>
          </a:p>
        </p:txBody>
      </p:sp>
      <p:sp>
        <p:nvSpPr>
          <p:cNvPr id="4" name="Slide Number Placeholder 3"/>
          <p:cNvSpPr>
            <a:spLocks noGrp="1"/>
          </p:cNvSpPr>
          <p:nvPr>
            <p:ph type="sldNum" sz="quarter" idx="10"/>
          </p:nvPr>
        </p:nvSpPr>
        <p:spPr/>
        <p:txBody>
          <a:bodyPr/>
          <a:lstStyle/>
          <a:p>
            <a:pPr defTabSz="931774">
              <a:defRPr/>
            </a:pPr>
            <a:fld id="{3C269955-497D-4B72-84EA-D6EDDBB05213}" type="slidenum">
              <a:rPr lang="en-US">
                <a:solidFill>
                  <a:prstClr val="black"/>
                </a:solidFill>
                <a:latin typeface="Calibri" panose="020F0502020204030204"/>
              </a:rPr>
              <a:pPr defTabSz="931774">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1604210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5" y="2130427"/>
            <a:ext cx="8123921" cy="1290317"/>
          </a:xfrm>
        </p:spPr>
        <p:txBody>
          <a:bodyPr>
            <a:normAutofit/>
          </a:bodyPr>
          <a:lstStyle>
            <a:lvl1pPr>
              <a:lnSpc>
                <a:spcPct val="80000"/>
              </a:lnSpc>
              <a:defRPr sz="5867" cap="all"/>
            </a:lvl1pPr>
          </a:lstStyle>
          <a:p>
            <a:r>
              <a:rPr lang="en-US" dirty="0"/>
              <a:t>CLICK TO EDIT MASTER TITLE STYLE</a:t>
            </a:r>
          </a:p>
        </p:txBody>
      </p:sp>
      <p:sp>
        <p:nvSpPr>
          <p:cNvPr id="3" name="Subtitle 2"/>
          <p:cNvSpPr>
            <a:spLocks noGrp="1"/>
          </p:cNvSpPr>
          <p:nvPr>
            <p:ph type="subTitle" idx="1" hasCustomPrompt="1"/>
          </p:nvPr>
        </p:nvSpPr>
        <p:spPr>
          <a:xfrm>
            <a:off x="609600" y="3695343"/>
            <a:ext cx="8534400" cy="1752600"/>
          </a:xfrm>
        </p:spPr>
        <p:txBody>
          <a:bodyPr>
            <a:normAutofit/>
          </a:bodyPr>
          <a:lstStyle>
            <a:lvl1pPr marL="380990" indent="-380990" algn="l">
              <a:buFontTx/>
              <a:buBlip>
                <a:blip r:embed="rId2"/>
              </a:buBlip>
              <a:defRPr sz="2400" b="0" i="0" baseline="0">
                <a:solidFill>
                  <a:schemeClr val="tx1"/>
                </a:solidFill>
                <a:latin typeface="Helvetica Neue"/>
                <a:cs typeface="Helvetica Neue"/>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Subhead or text here in Helvetica </a:t>
            </a:r>
            <a:r>
              <a:rPr lang="en-US" dirty="0" err="1"/>
              <a:t>Neue</a:t>
            </a:r>
            <a:r>
              <a:rPr lang="en-US" dirty="0"/>
              <a:t> Regular 18pt</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dirty="0"/>
          </a:p>
        </p:txBody>
      </p:sp>
    </p:spTree>
    <p:extLst>
      <p:ext uri="{BB962C8B-B14F-4D97-AF65-F5344CB8AC3E}">
        <p14:creationId xmlns:p14="http://schemas.microsoft.com/office/powerpoint/2010/main" val="272221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8721-C8E7-4144-9488-1F5E19144FFF}"/>
              </a:ext>
            </a:extLst>
          </p:cNvPr>
          <p:cNvSpPr>
            <a:spLocks noGrp="1"/>
          </p:cNvSpPr>
          <p:nvPr>
            <p:ph type="dt" sz="half" idx="10"/>
          </p:nvPr>
        </p:nvSpPr>
        <p:spPr/>
        <p:txBody>
          <a:bodyPr/>
          <a:lstStyle/>
          <a:p>
            <a:fld id="{63451CEA-B55E-49B0-8FF1-C544C3332B61}" type="datetimeFigureOut">
              <a:rPr lang="en-US" smtClean="0"/>
              <a:t>3/29/2019</a:t>
            </a:fld>
            <a:endParaRPr lang="en-US" dirty="0"/>
          </a:p>
        </p:txBody>
      </p:sp>
      <p:sp>
        <p:nvSpPr>
          <p:cNvPr id="3" name="Footer Placeholder 2">
            <a:extLst>
              <a:ext uri="{FF2B5EF4-FFF2-40B4-BE49-F238E27FC236}">
                <a16:creationId xmlns:a16="http://schemas.microsoft.com/office/drawing/2014/main" id="{29D876F4-ACD6-43F5-BD69-E04DD4F5DAD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AE9B5D4-A25E-4C0A-BEDA-B1BC216D4629}"/>
              </a:ext>
            </a:extLst>
          </p:cNvPr>
          <p:cNvSpPr>
            <a:spLocks noGrp="1"/>
          </p:cNvSpPr>
          <p:nvPr>
            <p:ph type="sldNum" sz="quarter" idx="12"/>
          </p:nvPr>
        </p:nvSpPr>
        <p:spPr/>
        <p:txBody>
          <a:bodyPr/>
          <a:lstStyle/>
          <a:p>
            <a:fld id="{A2677CFE-E514-4058-9B64-4F4E53BEE6D9}" type="slidenum">
              <a:rPr lang="en-US" smtClean="0"/>
              <a:t>‹#›</a:t>
            </a:fld>
            <a:endParaRPr lang="en-US" dirty="0"/>
          </a:p>
        </p:txBody>
      </p:sp>
    </p:spTree>
    <p:extLst>
      <p:ext uri="{BB962C8B-B14F-4D97-AF65-F5344CB8AC3E}">
        <p14:creationId xmlns:p14="http://schemas.microsoft.com/office/powerpoint/2010/main" val="1187787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C8A3-0D2E-428B-B998-1B7BE5AC33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F1E556-E68B-4237-9B84-68F12A49527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F9B88-BCF3-4D09-AE03-9E77757B2884}"/>
              </a:ext>
            </a:extLst>
          </p:cNvPr>
          <p:cNvSpPr>
            <a:spLocks noGrp="1"/>
          </p:cNvSpPr>
          <p:nvPr>
            <p:ph type="dt" sz="half" idx="10"/>
          </p:nvPr>
        </p:nvSpPr>
        <p:spPr/>
        <p:txBody>
          <a:bodyPr/>
          <a:lstStyle/>
          <a:p>
            <a:fld id="{63451CEA-B55E-49B0-8FF1-C544C3332B61}" type="datetimeFigureOut">
              <a:rPr lang="en-US" smtClean="0"/>
              <a:t>3/29/2019</a:t>
            </a:fld>
            <a:endParaRPr lang="en-US" dirty="0"/>
          </a:p>
        </p:txBody>
      </p:sp>
      <p:sp>
        <p:nvSpPr>
          <p:cNvPr id="5" name="Footer Placeholder 4">
            <a:extLst>
              <a:ext uri="{FF2B5EF4-FFF2-40B4-BE49-F238E27FC236}">
                <a16:creationId xmlns:a16="http://schemas.microsoft.com/office/drawing/2014/main" id="{3F63976C-5A6C-479C-8A2C-D0AF8313C51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3103E1-5FA3-4FF9-B327-86379CE2C52D}"/>
              </a:ext>
            </a:extLst>
          </p:cNvPr>
          <p:cNvSpPr>
            <a:spLocks noGrp="1"/>
          </p:cNvSpPr>
          <p:nvPr>
            <p:ph type="sldNum" sz="quarter" idx="12"/>
          </p:nvPr>
        </p:nvSpPr>
        <p:spPr/>
        <p:txBody>
          <a:bodyPr/>
          <a:lstStyle/>
          <a:p>
            <a:fld id="{A2677CFE-E514-4058-9B64-4F4E53BEE6D9}" type="slidenum">
              <a:rPr lang="en-US" smtClean="0"/>
              <a:t>‹#›</a:t>
            </a:fld>
            <a:endParaRPr lang="en-US" dirty="0"/>
          </a:p>
        </p:txBody>
      </p:sp>
    </p:spTree>
    <p:extLst>
      <p:ext uri="{BB962C8B-B14F-4D97-AF65-F5344CB8AC3E}">
        <p14:creationId xmlns:p14="http://schemas.microsoft.com/office/powerpoint/2010/main" val="2266481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ection divide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6" y="2130428"/>
            <a:ext cx="8123921" cy="1290317"/>
          </a:xfrm>
        </p:spPr>
        <p:txBody>
          <a:bodyPr>
            <a:normAutofit/>
          </a:bodyPr>
          <a:lstStyle>
            <a:lvl1pPr>
              <a:lnSpc>
                <a:spcPct val="80000"/>
              </a:lnSpc>
              <a:defRPr sz="5867" cap="all"/>
            </a:lvl1pPr>
          </a:lstStyle>
          <a:p>
            <a:r>
              <a:rPr lang="en-US" dirty="0"/>
              <a:t>CLICK TO EDIT MASTER TITLE STYLE</a:t>
            </a:r>
          </a:p>
        </p:txBody>
      </p:sp>
      <p:sp>
        <p:nvSpPr>
          <p:cNvPr id="3" name="Subtitle 2"/>
          <p:cNvSpPr>
            <a:spLocks noGrp="1"/>
          </p:cNvSpPr>
          <p:nvPr>
            <p:ph type="subTitle" idx="1" hasCustomPrompt="1"/>
          </p:nvPr>
        </p:nvSpPr>
        <p:spPr>
          <a:xfrm>
            <a:off x="609600" y="3695343"/>
            <a:ext cx="8534400" cy="1752600"/>
          </a:xfrm>
        </p:spPr>
        <p:txBody>
          <a:bodyPr>
            <a:normAutofit/>
          </a:bodyPr>
          <a:lstStyle>
            <a:lvl1pPr marL="380981" indent="-380981" algn="l">
              <a:buFontTx/>
              <a:buBlip>
                <a:blip r:embed="rId2"/>
              </a:buBlip>
              <a:defRPr sz="2400" b="0" i="0" baseline="0">
                <a:solidFill>
                  <a:schemeClr val="tx1"/>
                </a:solidFill>
                <a:latin typeface="Helvetica Neue"/>
                <a:cs typeface="Helvetica Neue"/>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dirty="0"/>
              <a:t>Subhead or text here in Helvetica </a:t>
            </a:r>
            <a:r>
              <a:rPr lang="en-US" dirty="0" err="1"/>
              <a:t>Neue</a:t>
            </a:r>
            <a:r>
              <a:rPr lang="en-US" dirty="0"/>
              <a:t> Regular 18pt</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a:p>
        </p:txBody>
      </p:sp>
    </p:spTree>
    <p:extLst>
      <p:ext uri="{BB962C8B-B14F-4D97-AF65-F5344CB8AC3E}">
        <p14:creationId xmlns:p14="http://schemas.microsoft.com/office/powerpoint/2010/main" val="19550076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he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3" name="Content Placeholder 2"/>
          <p:cNvSpPr>
            <a:spLocks noGrp="1"/>
          </p:cNvSpPr>
          <p:nvPr>
            <p:ph idx="1"/>
          </p:nvPr>
        </p:nvSpPr>
        <p:spPr>
          <a:xfrm>
            <a:off x="609606" y="1203865"/>
            <a:ext cx="3285967" cy="4922299"/>
          </a:xfrm>
        </p:spPr>
        <p:txBody>
          <a:bodyPr>
            <a:normAutofit/>
          </a:bodyPr>
          <a:lstStyle>
            <a:lvl1pPr marL="457178" indent="-457178">
              <a:buFontTx/>
              <a:buBlip>
                <a:blip r:embed="rId2"/>
              </a:buBlip>
              <a:defRPr sz="3200" b="0" i="0">
                <a:latin typeface="Helvetica Neue Medium"/>
                <a:cs typeface="Helvetica Neue Medium"/>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a:p>
        </p:txBody>
      </p:sp>
      <p:sp>
        <p:nvSpPr>
          <p:cNvPr id="7" name="Content Placeholder 2"/>
          <p:cNvSpPr>
            <a:spLocks noGrp="1"/>
          </p:cNvSpPr>
          <p:nvPr>
            <p:ph sz="half" idx="13"/>
          </p:nvPr>
        </p:nvSpPr>
        <p:spPr>
          <a:xfrm>
            <a:off x="4296869" y="1203865"/>
            <a:ext cx="7285531" cy="4907616"/>
          </a:xfrm>
        </p:spPr>
        <p:txBody>
          <a:bodyPr/>
          <a:lstStyle>
            <a:lvl1pPr marL="380981" indent="-380981">
              <a:spcAft>
                <a:spcPts val="800"/>
              </a:spcAft>
              <a:buClr>
                <a:schemeClr val="accent4"/>
              </a:buClr>
              <a:buSzPct val="120000"/>
              <a:buFontTx/>
              <a:buBlip>
                <a:blip r:embed="rId3"/>
              </a:buBlip>
              <a:defRPr sz="2400" b="0" i="0">
                <a:latin typeface="Helvetica Neue"/>
                <a:cs typeface="Helvetica Neue"/>
              </a:defRPr>
            </a:lvl1pPr>
            <a:lvl2pPr marL="621760" indent="-256020">
              <a:spcAft>
                <a:spcPts val="800"/>
              </a:spcAft>
              <a:buSzPct val="75000"/>
              <a:buFontTx/>
              <a:buBlip>
                <a:blip r:embed="rId4"/>
              </a:buBlip>
              <a:defRPr sz="2400" b="0" i="0">
                <a:latin typeface="Helvetica Neue"/>
                <a:cs typeface="Helvetica Neue"/>
              </a:defRPr>
            </a:lvl2pPr>
            <a:lvl3pPr>
              <a:defRPr sz="2133" b="0" i="0">
                <a:latin typeface="Helvetica Neue"/>
                <a:cs typeface="Helvetica Neue"/>
              </a:defRPr>
            </a:lvl3pPr>
            <a:lvl4pPr marL="2133493" indent="-304784">
              <a:buFont typeface="Arial"/>
              <a:buChar char="•"/>
              <a:defRPr sz="1867" b="0" i="0">
                <a:latin typeface="Helvetica Neue"/>
                <a:cs typeface="Helvetica Neue"/>
              </a:defRPr>
            </a:lvl4pPr>
            <a:lvl5pPr marL="2819260" indent="-380981">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022935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point one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3865"/>
            <a:ext cx="10972800" cy="4907616"/>
          </a:xfrm>
        </p:spPr>
        <p:txBody>
          <a:bodyPr/>
          <a:lstStyle>
            <a:lvl1pPr marL="341358" indent="-341358">
              <a:buClr>
                <a:schemeClr val="accent4"/>
              </a:buClr>
              <a:buSzPct val="120000"/>
              <a:buFontTx/>
              <a:buBlip>
                <a:blip r:embed="rId2"/>
              </a:buBlip>
              <a:defRPr sz="2400" b="0" i="0">
                <a:latin typeface="Helvetica Neue"/>
                <a:cs typeface="Helvetica Neue"/>
              </a:defRPr>
            </a:lvl1pPr>
            <a:lvl2pPr marL="621760" indent="-256020">
              <a:buSzPct val="75000"/>
              <a:buFontTx/>
              <a:buBlip>
                <a:blip r:embed="rId3"/>
              </a:buBlip>
              <a:defRPr sz="2400" b="0" i="0">
                <a:latin typeface="Helvetica Neue"/>
                <a:cs typeface="Helvetica Neue"/>
              </a:defRPr>
            </a:lvl2pPr>
            <a:lvl3pPr>
              <a:defRPr sz="2133" b="0" i="0">
                <a:latin typeface="Helvetica Neue"/>
                <a:cs typeface="Helvetica Neue"/>
              </a:defRPr>
            </a:lvl3pPr>
            <a:lvl4pPr marL="2133493" indent="-304784">
              <a:buFont typeface="Arial"/>
              <a:buChar char="•"/>
              <a:defRPr sz="1867" b="0" i="0">
                <a:latin typeface="Helvetica Neue"/>
                <a:cs typeface="Helvetica Neue"/>
              </a:defRPr>
            </a:lvl4pPr>
            <a:lvl5pPr marL="2819260" indent="-380981">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435EFB0E-4AB1-7A4A-B287-9064DE284EF0}" type="slidenum">
              <a:rPr lang="en-US" smtClean="0"/>
              <a:t>‹#›</a:t>
            </a:fld>
            <a:endParaRPr lang="en-US"/>
          </a:p>
        </p:txBody>
      </p:sp>
      <p:sp>
        <p:nvSpPr>
          <p:cNvPr id="6" name="Title 1"/>
          <p:cNvSpPr>
            <a:spLocks noGrp="1"/>
          </p:cNvSpPr>
          <p:nvPr>
            <p:ph type="title" hasCustomPrompt="1"/>
          </p:nvPr>
        </p:nvSpPr>
        <p:spPr>
          <a:xfrm>
            <a:off x="609600" y="274641"/>
            <a:ext cx="10972800" cy="775075"/>
          </a:xfrm>
        </p:spPr>
        <p:txBody>
          <a:bodyPr/>
          <a:lstStyle>
            <a:lvl1pPr>
              <a:lnSpc>
                <a:spcPct val="80000"/>
              </a:lnSpc>
              <a:defRPr/>
            </a:lvl1pPr>
          </a:lstStyle>
          <a:p>
            <a:r>
              <a:rPr lang="en-US" dirty="0"/>
              <a:t>CLICK TO EDIT MASTER TITLE</a:t>
            </a:r>
          </a:p>
        </p:txBody>
      </p:sp>
    </p:spTree>
    <p:extLst>
      <p:ext uri="{BB962C8B-B14F-4D97-AF65-F5344CB8AC3E}">
        <p14:creationId xmlns:p14="http://schemas.microsoft.com/office/powerpoint/2010/main" val="3468845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4" name="Content Placeholder 3"/>
          <p:cNvSpPr>
            <a:spLocks noGrp="1"/>
          </p:cNvSpPr>
          <p:nvPr>
            <p:ph sz="half" idx="2"/>
          </p:nvPr>
        </p:nvSpPr>
        <p:spPr>
          <a:xfrm>
            <a:off x="609600" y="1203870"/>
            <a:ext cx="5386917" cy="4922297"/>
          </a:xfrm>
        </p:spPr>
        <p:txBody>
          <a:bodyPr>
            <a:normAutofit/>
          </a:bodyPr>
          <a:lstStyle>
            <a:lvl1pPr marL="341358" indent="-341358">
              <a:spcAft>
                <a:spcPts val="800"/>
              </a:spcAft>
              <a:buSzPct val="120000"/>
              <a:buFontTx/>
              <a:buBlip>
                <a:blip r:embed="rId2"/>
              </a:buBlip>
              <a:defRPr sz="2400" b="0" i="0">
                <a:latin typeface="Helvetica Neue"/>
                <a:cs typeface="Helvetica Neue"/>
              </a:defRPr>
            </a:lvl1pPr>
            <a:lvl2pPr marL="621760" indent="-256020">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p:txBody>
      </p:sp>
      <p:sp>
        <p:nvSpPr>
          <p:cNvPr id="6" name="Content Placeholder 5"/>
          <p:cNvSpPr>
            <a:spLocks noGrp="1"/>
          </p:cNvSpPr>
          <p:nvPr>
            <p:ph sz="quarter" idx="4"/>
          </p:nvPr>
        </p:nvSpPr>
        <p:spPr>
          <a:xfrm>
            <a:off x="6193373" y="1203870"/>
            <a:ext cx="5389033" cy="4922297"/>
          </a:xfrm>
        </p:spPr>
        <p:txBody>
          <a:bodyPr>
            <a:normAutofit/>
          </a:bodyPr>
          <a:lstStyle>
            <a:lvl1pPr marL="380981" indent="-380981">
              <a:spcAft>
                <a:spcPts val="800"/>
              </a:spcAft>
              <a:buSzPct val="120000"/>
              <a:buFontTx/>
              <a:buBlip>
                <a:blip r:embed="rId2"/>
              </a:buBlip>
              <a:defRPr sz="2400" b="0" i="0">
                <a:latin typeface="Helvetica Neue"/>
                <a:cs typeface="Helvetica Neue"/>
              </a:defRPr>
            </a:lvl1pPr>
            <a:lvl2pPr marL="621760" indent="-256020">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435EFB0E-4AB1-7A4A-B287-9064DE284EF0}" type="slidenum">
              <a:rPr lang="en-US" smtClean="0"/>
              <a:t>‹#›</a:t>
            </a:fld>
            <a:endParaRPr lang="en-US"/>
          </a:p>
        </p:txBody>
      </p:sp>
    </p:spTree>
    <p:extLst>
      <p:ext uri="{BB962C8B-B14F-4D97-AF65-F5344CB8AC3E}">
        <p14:creationId xmlns:p14="http://schemas.microsoft.com/office/powerpoint/2010/main" val="5767329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ullet points and fast fac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sp>
        <p:nvSpPr>
          <p:cNvPr id="5" name="Content Placeholder 2"/>
          <p:cNvSpPr>
            <a:spLocks noGrp="1"/>
          </p:cNvSpPr>
          <p:nvPr>
            <p:ph idx="1"/>
          </p:nvPr>
        </p:nvSpPr>
        <p:spPr>
          <a:xfrm>
            <a:off x="8544800" y="1203865"/>
            <a:ext cx="3037600" cy="4922299"/>
          </a:xfrm>
        </p:spPr>
        <p:txBody>
          <a:bodyPr>
            <a:normAutofit/>
          </a:bodyPr>
          <a:lstStyle>
            <a:lvl1pPr marL="380981" indent="-380981">
              <a:lnSpc>
                <a:spcPct val="120000"/>
              </a:lnSpc>
              <a:spcAft>
                <a:spcPts val="800"/>
              </a:spcAft>
              <a:buFontTx/>
              <a:buBlip>
                <a:blip r:embed="rId3"/>
              </a:buBlip>
              <a:defRPr sz="2400" b="0" i="0">
                <a:latin typeface="Helvetica Neue" charset="0"/>
                <a:ea typeface="Helvetica Neue" charset="0"/>
                <a:cs typeface="Helvetica Neue" charset="0"/>
              </a:defRPr>
            </a:lvl1pPr>
          </a:lstStyle>
          <a:p>
            <a:pPr lvl="0"/>
            <a:r>
              <a:rPr lang="en-US" dirty="0"/>
              <a:t>Click to edit Master text styles</a:t>
            </a:r>
          </a:p>
        </p:txBody>
      </p:sp>
      <p:sp>
        <p:nvSpPr>
          <p:cNvPr id="6" name="Content Placeholder 2"/>
          <p:cNvSpPr>
            <a:spLocks noGrp="1"/>
          </p:cNvSpPr>
          <p:nvPr>
            <p:ph sz="half" idx="13"/>
          </p:nvPr>
        </p:nvSpPr>
        <p:spPr>
          <a:xfrm>
            <a:off x="654110" y="1203865"/>
            <a:ext cx="7097879" cy="4907616"/>
          </a:xfrm>
        </p:spPr>
        <p:txBody>
          <a:bodyPr/>
          <a:lstStyle>
            <a:lvl1pPr marL="380981" indent="-380981">
              <a:spcAft>
                <a:spcPts val="800"/>
              </a:spcAft>
              <a:buClr>
                <a:schemeClr val="accent4"/>
              </a:buClr>
              <a:buSzPct val="120000"/>
              <a:buFontTx/>
              <a:buBlip>
                <a:blip r:embed="rId4"/>
              </a:buBlip>
              <a:defRPr sz="2400" b="0" i="0">
                <a:latin typeface="Helvetica Neue"/>
                <a:cs typeface="Helvetica Neue"/>
              </a:defRPr>
            </a:lvl1pPr>
            <a:lvl2pPr marL="621760" indent="-256020">
              <a:spcAft>
                <a:spcPts val="800"/>
              </a:spcAft>
              <a:buSzPct val="75000"/>
              <a:buFontTx/>
              <a:buBlip>
                <a:blip r:embed="rId5"/>
              </a:buBlip>
              <a:defRPr sz="2400" b="0" i="0">
                <a:latin typeface="Helvetica Neue"/>
                <a:cs typeface="Helvetica Neue"/>
              </a:defRPr>
            </a:lvl2pPr>
            <a:lvl3pPr>
              <a:defRPr sz="2133" b="0" i="0">
                <a:latin typeface="Helvetica Neue"/>
                <a:cs typeface="Helvetica Neue"/>
              </a:defRPr>
            </a:lvl3pPr>
            <a:lvl4pPr marL="2133493" indent="-304784">
              <a:buFont typeface="Arial"/>
              <a:buChar char="•"/>
              <a:defRPr sz="1867" b="0" i="0">
                <a:latin typeface="Helvetica Neue"/>
                <a:cs typeface="Helvetica Neue"/>
              </a:defRPr>
            </a:lvl4pPr>
            <a:lvl5pPr marL="2819260" indent="-380981">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9" name="Title 1"/>
          <p:cNvSpPr>
            <a:spLocks noGrp="1"/>
          </p:cNvSpPr>
          <p:nvPr>
            <p:ph type="title" hasCustomPrompt="1"/>
          </p:nvPr>
        </p:nvSpPr>
        <p:spPr>
          <a:xfrm>
            <a:off x="609601" y="274641"/>
            <a:ext cx="7330035" cy="775075"/>
          </a:xfrm>
        </p:spPr>
        <p:txBody>
          <a:bodyPr/>
          <a:lstStyle>
            <a:lvl1pPr>
              <a:lnSpc>
                <a:spcPct val="80000"/>
              </a:lnSpc>
              <a:defRPr cap="all"/>
            </a:lvl1pPr>
          </a:lstStyle>
          <a:p>
            <a:r>
              <a:rPr lang="en-US" dirty="0"/>
              <a:t>CLICK TO EDIT</a:t>
            </a:r>
          </a:p>
        </p:txBody>
      </p:sp>
    </p:spTree>
    <p:extLst>
      <p:ext uri="{BB962C8B-B14F-4D97-AF65-F5344CB8AC3E}">
        <p14:creationId xmlns:p14="http://schemas.microsoft.com/office/powerpoint/2010/main" val="30931728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ne photo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5EFB0E-4AB1-7A4A-B287-9064DE284EF0}" type="slidenum">
              <a:rPr lang="en-US" smtClean="0"/>
              <a:t>‹#›</a:t>
            </a:fld>
            <a:endParaRPr lang="en-US" dirty="0"/>
          </a:p>
        </p:txBody>
      </p:sp>
      <p:sp>
        <p:nvSpPr>
          <p:cNvPr id="3" name="Picture Placeholder 4"/>
          <p:cNvSpPr>
            <a:spLocks noGrp="1"/>
          </p:cNvSpPr>
          <p:nvPr>
            <p:ph type="pic" sz="quarter" idx="13"/>
          </p:nvPr>
        </p:nvSpPr>
        <p:spPr>
          <a:xfrm>
            <a:off x="1" y="0"/>
            <a:ext cx="8163075" cy="6528816"/>
          </a:xfrm>
        </p:spPr>
        <p:txBody>
          <a:bodyPr/>
          <a:lstStyle>
            <a:lvl1pPr marL="0" indent="0">
              <a:buFont typeface="Arial"/>
              <a:buNone/>
              <a:defRPr/>
            </a:lvl1pPr>
          </a:lstStyle>
          <a:p>
            <a:endParaRPr lang="en-US" dirty="0"/>
          </a:p>
        </p:txBody>
      </p:sp>
      <p:sp>
        <p:nvSpPr>
          <p:cNvPr id="5" name="Title 1"/>
          <p:cNvSpPr>
            <a:spLocks noGrp="1"/>
          </p:cNvSpPr>
          <p:nvPr>
            <p:ph type="title" hasCustomPrompt="1"/>
          </p:nvPr>
        </p:nvSpPr>
        <p:spPr>
          <a:xfrm>
            <a:off x="8590847" y="274640"/>
            <a:ext cx="2991556" cy="1308629"/>
          </a:xfrm>
        </p:spPr>
        <p:txBody>
          <a:bodyPr>
            <a:normAutofit/>
          </a:bodyPr>
          <a:lstStyle>
            <a:lvl1pPr>
              <a:lnSpc>
                <a:spcPct val="80000"/>
              </a:lnSpc>
              <a:defRPr sz="3200" cap="all" baseline="0"/>
            </a:lvl1pPr>
          </a:lstStyle>
          <a:p>
            <a:r>
              <a:rPr lang="en-US" dirty="0"/>
              <a:t>CLICK TO EDIT MASTER </a:t>
            </a:r>
          </a:p>
        </p:txBody>
      </p:sp>
      <p:sp>
        <p:nvSpPr>
          <p:cNvPr id="6" name="Content Placeholder 5"/>
          <p:cNvSpPr>
            <a:spLocks noGrp="1"/>
          </p:cNvSpPr>
          <p:nvPr>
            <p:ph sz="quarter" idx="4"/>
          </p:nvPr>
        </p:nvSpPr>
        <p:spPr>
          <a:xfrm>
            <a:off x="8590844" y="1761069"/>
            <a:ext cx="2991557" cy="4275667"/>
          </a:xfrm>
        </p:spPr>
        <p:txBody>
          <a:bodyPr>
            <a:normAutofit/>
          </a:bodyPr>
          <a:lstStyle>
            <a:lvl1pPr marL="380981" indent="-380981">
              <a:spcAft>
                <a:spcPts val="800"/>
              </a:spcAft>
              <a:buSzPct val="120000"/>
              <a:buFontTx/>
              <a:buBlip>
                <a:blip r:embed="rId2"/>
              </a:buBlip>
              <a:defRPr sz="2400" b="0" i="0">
                <a:latin typeface="Helvetica Neue"/>
                <a:cs typeface="Helvetica Neue"/>
              </a:defRPr>
            </a:lvl1pPr>
            <a:lvl2pPr marL="621760" indent="-256020">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p:txBody>
      </p:sp>
    </p:spTree>
    <p:extLst>
      <p:ext uri="{BB962C8B-B14F-4D97-AF65-F5344CB8AC3E}">
        <p14:creationId xmlns:p14="http://schemas.microsoft.com/office/powerpoint/2010/main" val="36081619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photos with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1"/>
            <a:ext cx="4059936" cy="4074059"/>
          </a:xfrm>
        </p:spPr>
        <p:txBody>
          <a:bodyPr/>
          <a:lstStyle>
            <a:lvl1pPr marL="0" indent="0">
              <a:buFont typeface="Arial"/>
              <a:buNone/>
              <a:defRPr/>
            </a:lvl1pPr>
          </a:lstStyle>
          <a:p>
            <a:endParaRPr lang="en-US" dirty="0"/>
          </a:p>
        </p:txBody>
      </p:sp>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sp>
        <p:nvSpPr>
          <p:cNvPr id="7" name="Picture Placeholder 4"/>
          <p:cNvSpPr>
            <a:spLocks noGrp="1"/>
          </p:cNvSpPr>
          <p:nvPr>
            <p:ph type="pic" sz="quarter" idx="12"/>
          </p:nvPr>
        </p:nvSpPr>
        <p:spPr>
          <a:xfrm>
            <a:off x="4052175" y="1"/>
            <a:ext cx="4110901" cy="4074059"/>
          </a:xfrm>
        </p:spPr>
        <p:txBody>
          <a:bodyPr/>
          <a:lstStyle>
            <a:lvl1pPr marL="0" indent="0">
              <a:buFont typeface="Arial"/>
              <a:buNone/>
              <a:defRPr/>
            </a:lvl1pPr>
          </a:lstStyle>
          <a:p>
            <a:endParaRPr lang="en-US" dirty="0"/>
          </a:p>
        </p:txBody>
      </p:sp>
      <p:sp>
        <p:nvSpPr>
          <p:cNvPr id="8" name="Picture Placeholder 4"/>
          <p:cNvSpPr>
            <a:spLocks noGrp="1"/>
          </p:cNvSpPr>
          <p:nvPr>
            <p:ph type="pic" sz="quarter" idx="13"/>
          </p:nvPr>
        </p:nvSpPr>
        <p:spPr>
          <a:xfrm>
            <a:off x="8163075" y="1"/>
            <a:ext cx="4059936" cy="4074059"/>
          </a:xfrm>
        </p:spPr>
        <p:txBody>
          <a:bodyPr/>
          <a:lstStyle>
            <a:lvl1pPr marL="0" indent="0">
              <a:buFont typeface="Arial"/>
              <a:buNone/>
              <a:defRPr/>
            </a:lvl1pPr>
          </a:lstStyle>
          <a:p>
            <a:endParaRPr lang="en-US" dirty="0"/>
          </a:p>
        </p:txBody>
      </p:sp>
      <p:sp>
        <p:nvSpPr>
          <p:cNvPr id="9" name="Content Placeholder 3"/>
          <p:cNvSpPr>
            <a:spLocks noGrp="1"/>
          </p:cNvSpPr>
          <p:nvPr>
            <p:ph sz="half" idx="2"/>
          </p:nvPr>
        </p:nvSpPr>
        <p:spPr>
          <a:xfrm>
            <a:off x="609603" y="4455775"/>
            <a:ext cx="10969436" cy="1670391"/>
          </a:xfrm>
        </p:spPr>
        <p:txBody>
          <a:bodyPr>
            <a:normAutofit/>
          </a:bodyPr>
          <a:lstStyle>
            <a:lvl1pPr marL="341358" indent="-341358">
              <a:spcAft>
                <a:spcPts val="800"/>
              </a:spcAft>
              <a:buSzPct val="120000"/>
              <a:buFontTx/>
              <a:buBlip>
                <a:blip r:embed="rId2"/>
              </a:buBlip>
              <a:defRPr sz="2400" b="0" i="0">
                <a:latin typeface="Helvetica Neue"/>
                <a:cs typeface="Helvetica Neue"/>
              </a:defRPr>
            </a:lvl1pPr>
            <a:lvl2pPr marL="621760" indent="-256020">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p:txBody>
      </p:sp>
    </p:spTree>
    <p:extLst>
      <p:ext uri="{BB962C8B-B14F-4D97-AF65-F5344CB8AC3E}">
        <p14:creationId xmlns:p14="http://schemas.microsoft.com/office/powerpoint/2010/main" val="1577733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hed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3" name="Content Placeholder 2"/>
          <p:cNvSpPr>
            <a:spLocks noGrp="1"/>
          </p:cNvSpPr>
          <p:nvPr>
            <p:ph idx="1"/>
          </p:nvPr>
        </p:nvSpPr>
        <p:spPr>
          <a:xfrm>
            <a:off x="609605" y="1203865"/>
            <a:ext cx="3285967" cy="4922299"/>
          </a:xfrm>
        </p:spPr>
        <p:txBody>
          <a:bodyPr>
            <a:normAutofit/>
          </a:bodyPr>
          <a:lstStyle>
            <a:lvl1pPr marL="457189" indent="-457189">
              <a:buFontTx/>
              <a:buBlip>
                <a:blip r:embed="rId2"/>
              </a:buBlip>
              <a:defRPr sz="3200" b="0" i="0">
                <a:latin typeface="Helvetica Neue Medium"/>
                <a:cs typeface="Helvetica Neue Medium"/>
              </a:defRPr>
            </a:lvl1pPr>
          </a:lstStyle>
          <a:p>
            <a:pPr lvl="0"/>
            <a:r>
              <a:rPr lang="en-US" dirty="0"/>
              <a:t>Click to edit Master text styles</a:t>
            </a:r>
          </a:p>
        </p:txBody>
      </p:sp>
      <p:sp>
        <p:nvSpPr>
          <p:cNvPr id="6" name="Slide Number Placeholder 5"/>
          <p:cNvSpPr>
            <a:spLocks noGrp="1"/>
          </p:cNvSpPr>
          <p:nvPr>
            <p:ph type="sldNum" sz="quarter" idx="12"/>
          </p:nvPr>
        </p:nvSpPr>
        <p:spPr/>
        <p:txBody>
          <a:bodyPr/>
          <a:lstStyle/>
          <a:p>
            <a:fld id="{435EFB0E-4AB1-7A4A-B287-9064DE284EF0}" type="slidenum">
              <a:rPr lang="en-US" smtClean="0"/>
              <a:t>‹#›</a:t>
            </a:fld>
            <a:endParaRPr lang="en-US" dirty="0"/>
          </a:p>
        </p:txBody>
      </p:sp>
      <p:sp>
        <p:nvSpPr>
          <p:cNvPr id="7" name="Content Placeholder 2"/>
          <p:cNvSpPr>
            <a:spLocks noGrp="1"/>
          </p:cNvSpPr>
          <p:nvPr>
            <p:ph sz="half" idx="13"/>
          </p:nvPr>
        </p:nvSpPr>
        <p:spPr>
          <a:xfrm>
            <a:off x="4296869" y="1203865"/>
            <a:ext cx="7285531" cy="4907616"/>
          </a:xfrm>
        </p:spPr>
        <p:txBody>
          <a:bodyPr/>
          <a:lstStyle>
            <a:lvl1pPr marL="380990" indent="-380990">
              <a:spcAft>
                <a:spcPts val="800"/>
              </a:spcAft>
              <a:buClr>
                <a:schemeClr val="accent4"/>
              </a:buClr>
              <a:buSzPct val="120000"/>
              <a:buFontTx/>
              <a:buBlip>
                <a:blip r:embed="rId3"/>
              </a:buBlip>
              <a:defRPr sz="2400" b="0" i="0">
                <a:latin typeface="Helvetica Neue"/>
                <a:cs typeface="Helvetica Neue"/>
              </a:defRPr>
            </a:lvl1pPr>
            <a:lvl2pPr marL="621776" indent="-256026">
              <a:spcAft>
                <a:spcPts val="800"/>
              </a:spcAft>
              <a:buSzPct val="75000"/>
              <a:buFontTx/>
              <a:buBlip>
                <a:blip r:embed="rId4"/>
              </a:buBlip>
              <a:defRPr sz="2400" b="0" i="0">
                <a:latin typeface="Helvetica Neue"/>
                <a:cs typeface="Helvetica Neue"/>
              </a:defRPr>
            </a:lvl2pPr>
            <a:lvl3pPr>
              <a:defRPr sz="2133" b="0" i="0">
                <a:latin typeface="Helvetica Neue"/>
                <a:cs typeface="Helvetica Neue"/>
              </a:defRPr>
            </a:lvl3pPr>
            <a:lvl4pPr marL="2133547" indent="-304792">
              <a:buFont typeface="Arial"/>
              <a:buChar char="•"/>
              <a:defRPr sz="1867" b="0" i="0">
                <a:latin typeface="Helvetica Neue"/>
                <a:cs typeface="Helvetica Neue"/>
              </a:defRPr>
            </a:lvl4pPr>
            <a:lvl5pPr marL="2819330" indent="-380990">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945453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oint one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203865"/>
            <a:ext cx="10972800" cy="4907616"/>
          </a:xfrm>
        </p:spPr>
        <p:txBody>
          <a:bodyPr/>
          <a:lstStyle>
            <a:lvl1pPr marL="341367" indent="-341367">
              <a:buClr>
                <a:schemeClr val="accent4"/>
              </a:buClr>
              <a:buSzPct val="120000"/>
              <a:buFontTx/>
              <a:buBlip>
                <a:blip r:embed="rId2"/>
              </a:buBlip>
              <a:defRPr sz="2400" b="0" i="0">
                <a:latin typeface="Helvetica Neue"/>
                <a:cs typeface="Helvetica Neue"/>
              </a:defRPr>
            </a:lvl1pPr>
            <a:lvl2pPr marL="621776" indent="-256026">
              <a:buSzPct val="75000"/>
              <a:buFontTx/>
              <a:buBlip>
                <a:blip r:embed="rId3"/>
              </a:buBlip>
              <a:defRPr sz="2400" b="0" i="0">
                <a:latin typeface="Helvetica Neue"/>
                <a:cs typeface="Helvetica Neue"/>
              </a:defRPr>
            </a:lvl2pPr>
            <a:lvl3pPr>
              <a:defRPr sz="2133" b="0" i="0">
                <a:latin typeface="Helvetica Neue"/>
                <a:cs typeface="Helvetica Neue"/>
              </a:defRPr>
            </a:lvl3pPr>
            <a:lvl4pPr marL="2133547" indent="-304792">
              <a:buFont typeface="Arial"/>
              <a:buChar char="•"/>
              <a:defRPr sz="1867" b="0" i="0">
                <a:latin typeface="Helvetica Neue"/>
                <a:cs typeface="Helvetica Neue"/>
              </a:defRPr>
            </a:lvl4pPr>
            <a:lvl5pPr marL="2819330" indent="-380990">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7" name="Slide Number Placeholder 6"/>
          <p:cNvSpPr>
            <a:spLocks noGrp="1"/>
          </p:cNvSpPr>
          <p:nvPr>
            <p:ph type="sldNum" sz="quarter" idx="12"/>
          </p:nvPr>
        </p:nvSpPr>
        <p:spPr/>
        <p:txBody>
          <a:bodyPr/>
          <a:lstStyle/>
          <a:p>
            <a:fld id="{435EFB0E-4AB1-7A4A-B287-9064DE284EF0}" type="slidenum">
              <a:rPr lang="en-US" smtClean="0"/>
              <a:t>‹#›</a:t>
            </a:fld>
            <a:endParaRPr lang="en-US" dirty="0"/>
          </a:p>
        </p:txBody>
      </p:sp>
      <p:sp>
        <p:nvSpPr>
          <p:cNvPr id="6" name="Title 1"/>
          <p:cNvSpPr>
            <a:spLocks noGrp="1"/>
          </p:cNvSpPr>
          <p:nvPr>
            <p:ph type="title" hasCustomPrompt="1"/>
          </p:nvPr>
        </p:nvSpPr>
        <p:spPr>
          <a:xfrm>
            <a:off x="609600" y="274640"/>
            <a:ext cx="10972800" cy="775075"/>
          </a:xfrm>
        </p:spPr>
        <p:txBody>
          <a:bodyPr/>
          <a:lstStyle>
            <a:lvl1pPr>
              <a:lnSpc>
                <a:spcPct val="80000"/>
              </a:lnSpc>
              <a:defRPr/>
            </a:lvl1pPr>
          </a:lstStyle>
          <a:p>
            <a:r>
              <a:rPr lang="en-US" dirty="0"/>
              <a:t>CLICK TO EDIT MASTER TITLE</a:t>
            </a:r>
          </a:p>
        </p:txBody>
      </p:sp>
    </p:spTree>
    <p:extLst>
      <p:ext uri="{BB962C8B-B14F-4D97-AF65-F5344CB8AC3E}">
        <p14:creationId xmlns:p14="http://schemas.microsoft.com/office/powerpoint/2010/main" val="123926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ullet poi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lnSpc>
                <a:spcPct val="80000"/>
              </a:lnSpc>
              <a:defRPr cap="all"/>
            </a:lvl1pPr>
          </a:lstStyle>
          <a:p>
            <a:r>
              <a:rPr lang="en-US" dirty="0"/>
              <a:t>CLICK TO EDIT MASTER TITLE</a:t>
            </a:r>
          </a:p>
        </p:txBody>
      </p:sp>
      <p:sp>
        <p:nvSpPr>
          <p:cNvPr id="4" name="Content Placeholder 3"/>
          <p:cNvSpPr>
            <a:spLocks noGrp="1"/>
          </p:cNvSpPr>
          <p:nvPr>
            <p:ph sz="half" idx="2"/>
          </p:nvPr>
        </p:nvSpPr>
        <p:spPr>
          <a:xfrm>
            <a:off x="609600" y="1203869"/>
            <a:ext cx="5386917" cy="4922297"/>
          </a:xfrm>
        </p:spPr>
        <p:txBody>
          <a:bodyPr>
            <a:normAutofit/>
          </a:bodyPr>
          <a:lstStyle>
            <a:lvl1pPr marL="341367" indent="-341367">
              <a:spcAft>
                <a:spcPts val="800"/>
              </a:spcAft>
              <a:buSzPct val="120000"/>
              <a:buFontTx/>
              <a:buBlip>
                <a:blip r:embed="rId2"/>
              </a:buBlip>
              <a:defRPr sz="2400" b="0" i="0">
                <a:latin typeface="Helvetica Neue"/>
                <a:cs typeface="Helvetica Neue"/>
              </a:defRPr>
            </a:lvl1pPr>
            <a:lvl2pPr marL="621776" indent="-256026">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p:txBody>
      </p:sp>
      <p:sp>
        <p:nvSpPr>
          <p:cNvPr id="6" name="Content Placeholder 5"/>
          <p:cNvSpPr>
            <a:spLocks noGrp="1"/>
          </p:cNvSpPr>
          <p:nvPr>
            <p:ph sz="quarter" idx="4"/>
          </p:nvPr>
        </p:nvSpPr>
        <p:spPr>
          <a:xfrm>
            <a:off x="6193372" y="1203869"/>
            <a:ext cx="5389033" cy="4922297"/>
          </a:xfrm>
        </p:spPr>
        <p:txBody>
          <a:bodyPr>
            <a:normAutofit/>
          </a:bodyPr>
          <a:lstStyle>
            <a:lvl1pPr marL="380990" indent="-380990">
              <a:spcAft>
                <a:spcPts val="800"/>
              </a:spcAft>
              <a:buSzPct val="120000"/>
              <a:buFontTx/>
              <a:buBlip>
                <a:blip r:embed="rId2"/>
              </a:buBlip>
              <a:defRPr sz="2400" b="0" i="0">
                <a:latin typeface="Helvetica Neue"/>
                <a:cs typeface="Helvetica Neue"/>
              </a:defRPr>
            </a:lvl1pPr>
            <a:lvl2pPr marL="621776" indent="-256026">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a:p>
            <a:pPr lvl="1"/>
            <a:r>
              <a:rPr lang="en-US" dirty="0"/>
              <a:t>Second level</a:t>
            </a:r>
          </a:p>
        </p:txBody>
      </p:sp>
      <p:sp>
        <p:nvSpPr>
          <p:cNvPr id="9" name="Slide Number Placeholder 8"/>
          <p:cNvSpPr>
            <a:spLocks noGrp="1"/>
          </p:cNvSpPr>
          <p:nvPr>
            <p:ph type="sldNum" sz="quarter" idx="12"/>
          </p:nvPr>
        </p:nvSpPr>
        <p:spPr/>
        <p:txBody>
          <a:bodyPr/>
          <a:lstStyle/>
          <a:p>
            <a:fld id="{435EFB0E-4AB1-7A4A-B287-9064DE284EF0}" type="slidenum">
              <a:rPr lang="en-US" smtClean="0"/>
              <a:t>‹#›</a:t>
            </a:fld>
            <a:endParaRPr lang="en-US" dirty="0"/>
          </a:p>
        </p:txBody>
      </p:sp>
    </p:spTree>
    <p:extLst>
      <p:ext uri="{BB962C8B-B14F-4D97-AF65-F5344CB8AC3E}">
        <p14:creationId xmlns:p14="http://schemas.microsoft.com/office/powerpoint/2010/main" val="550816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 points and fast fact">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sp>
        <p:nvSpPr>
          <p:cNvPr id="5" name="Content Placeholder 2"/>
          <p:cNvSpPr>
            <a:spLocks noGrp="1"/>
          </p:cNvSpPr>
          <p:nvPr>
            <p:ph idx="1"/>
          </p:nvPr>
        </p:nvSpPr>
        <p:spPr>
          <a:xfrm>
            <a:off x="8544800" y="1203865"/>
            <a:ext cx="3037600" cy="4922299"/>
          </a:xfrm>
        </p:spPr>
        <p:txBody>
          <a:bodyPr>
            <a:normAutofit/>
          </a:bodyPr>
          <a:lstStyle>
            <a:lvl1pPr marL="380990" indent="-380990">
              <a:lnSpc>
                <a:spcPct val="120000"/>
              </a:lnSpc>
              <a:spcAft>
                <a:spcPts val="800"/>
              </a:spcAft>
              <a:buFontTx/>
              <a:buBlip>
                <a:blip r:embed="rId3"/>
              </a:buBlip>
              <a:defRPr sz="2400" b="0" i="0">
                <a:latin typeface="Helvetica Neue" charset="0"/>
                <a:ea typeface="Helvetica Neue" charset="0"/>
                <a:cs typeface="Helvetica Neue" charset="0"/>
              </a:defRPr>
            </a:lvl1pPr>
          </a:lstStyle>
          <a:p>
            <a:pPr lvl="0"/>
            <a:r>
              <a:rPr lang="en-US" dirty="0"/>
              <a:t>Click to edit Master text styles</a:t>
            </a:r>
          </a:p>
        </p:txBody>
      </p:sp>
      <p:sp>
        <p:nvSpPr>
          <p:cNvPr id="6" name="Content Placeholder 2"/>
          <p:cNvSpPr>
            <a:spLocks noGrp="1"/>
          </p:cNvSpPr>
          <p:nvPr>
            <p:ph sz="half" idx="13"/>
          </p:nvPr>
        </p:nvSpPr>
        <p:spPr>
          <a:xfrm>
            <a:off x="654109" y="1203865"/>
            <a:ext cx="7097879" cy="4907616"/>
          </a:xfrm>
        </p:spPr>
        <p:txBody>
          <a:bodyPr/>
          <a:lstStyle>
            <a:lvl1pPr marL="380990" indent="-380990">
              <a:spcAft>
                <a:spcPts val="800"/>
              </a:spcAft>
              <a:buClr>
                <a:schemeClr val="accent4"/>
              </a:buClr>
              <a:buSzPct val="120000"/>
              <a:buFontTx/>
              <a:buBlip>
                <a:blip r:embed="rId4"/>
              </a:buBlip>
              <a:defRPr sz="2400" b="0" i="0">
                <a:latin typeface="Helvetica Neue"/>
                <a:cs typeface="Helvetica Neue"/>
              </a:defRPr>
            </a:lvl1pPr>
            <a:lvl2pPr marL="621776" indent="-256026">
              <a:spcAft>
                <a:spcPts val="800"/>
              </a:spcAft>
              <a:buSzPct val="75000"/>
              <a:buFontTx/>
              <a:buBlip>
                <a:blip r:embed="rId5"/>
              </a:buBlip>
              <a:defRPr sz="2400" b="0" i="0">
                <a:latin typeface="Helvetica Neue"/>
                <a:cs typeface="Helvetica Neue"/>
              </a:defRPr>
            </a:lvl2pPr>
            <a:lvl3pPr>
              <a:defRPr sz="2133" b="0" i="0">
                <a:latin typeface="Helvetica Neue"/>
                <a:cs typeface="Helvetica Neue"/>
              </a:defRPr>
            </a:lvl3pPr>
            <a:lvl4pPr marL="2133547" indent="-304792">
              <a:buFont typeface="Arial"/>
              <a:buChar char="•"/>
              <a:defRPr sz="1867" b="0" i="0">
                <a:latin typeface="Helvetica Neue"/>
                <a:cs typeface="Helvetica Neue"/>
              </a:defRPr>
            </a:lvl4pPr>
            <a:lvl5pPr marL="2819330" indent="-380990">
              <a:buFont typeface="Arial"/>
              <a:buChar char="•"/>
              <a:defRPr sz="2400" b="0" i="0">
                <a:latin typeface="Helvetica Neue"/>
                <a:cs typeface="Helvetica Neue"/>
              </a:defRPr>
            </a:lvl5pPr>
            <a:lvl6pPr>
              <a:defRPr sz="2400"/>
            </a:lvl6pPr>
            <a:lvl7pPr>
              <a:defRPr sz="2400"/>
            </a:lvl7pPr>
            <a:lvl8pPr>
              <a:defRPr sz="2400"/>
            </a:lvl8pPr>
            <a:lvl9pPr>
              <a:defRPr sz="2400"/>
            </a:lvl9pPr>
          </a:lstStyle>
          <a:p>
            <a:pPr lvl="0"/>
            <a:r>
              <a:rPr lang="en-US" dirty="0"/>
              <a:t>Click to edit Master text styles</a:t>
            </a:r>
          </a:p>
          <a:p>
            <a:pPr lvl="1"/>
            <a:r>
              <a:rPr lang="en-US" dirty="0"/>
              <a:t>Second level</a:t>
            </a:r>
          </a:p>
        </p:txBody>
      </p:sp>
      <p:sp>
        <p:nvSpPr>
          <p:cNvPr id="9" name="Title 1"/>
          <p:cNvSpPr>
            <a:spLocks noGrp="1"/>
          </p:cNvSpPr>
          <p:nvPr>
            <p:ph type="title" hasCustomPrompt="1"/>
          </p:nvPr>
        </p:nvSpPr>
        <p:spPr>
          <a:xfrm>
            <a:off x="609600" y="274640"/>
            <a:ext cx="7330035" cy="775075"/>
          </a:xfrm>
        </p:spPr>
        <p:txBody>
          <a:bodyPr/>
          <a:lstStyle>
            <a:lvl1pPr>
              <a:lnSpc>
                <a:spcPct val="80000"/>
              </a:lnSpc>
              <a:defRPr cap="all"/>
            </a:lvl1pPr>
          </a:lstStyle>
          <a:p>
            <a:r>
              <a:rPr lang="en-US" dirty="0"/>
              <a:t>CLICK TO EDIT</a:t>
            </a:r>
          </a:p>
        </p:txBody>
      </p:sp>
    </p:spTree>
    <p:extLst>
      <p:ext uri="{BB962C8B-B14F-4D97-AF65-F5344CB8AC3E}">
        <p14:creationId xmlns:p14="http://schemas.microsoft.com/office/powerpoint/2010/main" val="1327142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photo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35EFB0E-4AB1-7A4A-B287-9064DE284EF0}" type="slidenum">
              <a:rPr lang="en-US" smtClean="0"/>
              <a:t>‹#›</a:t>
            </a:fld>
            <a:endParaRPr lang="en-US" dirty="0"/>
          </a:p>
        </p:txBody>
      </p:sp>
      <p:sp>
        <p:nvSpPr>
          <p:cNvPr id="3" name="Picture Placeholder 4"/>
          <p:cNvSpPr>
            <a:spLocks noGrp="1"/>
          </p:cNvSpPr>
          <p:nvPr>
            <p:ph type="pic" sz="quarter" idx="13"/>
          </p:nvPr>
        </p:nvSpPr>
        <p:spPr>
          <a:xfrm>
            <a:off x="0" y="0"/>
            <a:ext cx="8163075" cy="6528816"/>
          </a:xfrm>
        </p:spPr>
        <p:txBody>
          <a:bodyPr/>
          <a:lstStyle>
            <a:lvl1pPr marL="0" indent="0">
              <a:buFont typeface="Arial"/>
              <a:buNone/>
              <a:defRPr/>
            </a:lvl1pPr>
          </a:lstStyle>
          <a:p>
            <a:endParaRPr lang="en-US" dirty="0"/>
          </a:p>
        </p:txBody>
      </p:sp>
      <p:sp>
        <p:nvSpPr>
          <p:cNvPr id="5" name="Title 1"/>
          <p:cNvSpPr>
            <a:spLocks noGrp="1"/>
          </p:cNvSpPr>
          <p:nvPr>
            <p:ph type="title" hasCustomPrompt="1"/>
          </p:nvPr>
        </p:nvSpPr>
        <p:spPr>
          <a:xfrm>
            <a:off x="8590847" y="274640"/>
            <a:ext cx="2991556" cy="1308629"/>
          </a:xfrm>
        </p:spPr>
        <p:txBody>
          <a:bodyPr>
            <a:normAutofit/>
          </a:bodyPr>
          <a:lstStyle>
            <a:lvl1pPr>
              <a:lnSpc>
                <a:spcPct val="80000"/>
              </a:lnSpc>
              <a:defRPr sz="3200" cap="all" baseline="0"/>
            </a:lvl1pPr>
          </a:lstStyle>
          <a:p>
            <a:r>
              <a:rPr lang="en-US" dirty="0"/>
              <a:t>CLICK TO EDIT MASTER </a:t>
            </a:r>
          </a:p>
        </p:txBody>
      </p:sp>
      <p:sp>
        <p:nvSpPr>
          <p:cNvPr id="6" name="Content Placeholder 5"/>
          <p:cNvSpPr>
            <a:spLocks noGrp="1"/>
          </p:cNvSpPr>
          <p:nvPr>
            <p:ph sz="quarter" idx="4"/>
          </p:nvPr>
        </p:nvSpPr>
        <p:spPr>
          <a:xfrm>
            <a:off x="8590843" y="1761068"/>
            <a:ext cx="2991557" cy="4275667"/>
          </a:xfrm>
        </p:spPr>
        <p:txBody>
          <a:bodyPr>
            <a:normAutofit/>
          </a:bodyPr>
          <a:lstStyle>
            <a:lvl1pPr marL="380990" indent="-380990">
              <a:spcAft>
                <a:spcPts val="800"/>
              </a:spcAft>
              <a:buSzPct val="120000"/>
              <a:buFontTx/>
              <a:buBlip>
                <a:blip r:embed="rId2"/>
              </a:buBlip>
              <a:defRPr sz="2400" b="0" i="0">
                <a:latin typeface="Helvetica Neue"/>
                <a:cs typeface="Helvetica Neue"/>
              </a:defRPr>
            </a:lvl1pPr>
            <a:lvl2pPr marL="621776" indent="-256026">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p:txBody>
      </p:sp>
    </p:spTree>
    <p:extLst>
      <p:ext uri="{BB962C8B-B14F-4D97-AF65-F5344CB8AC3E}">
        <p14:creationId xmlns:p14="http://schemas.microsoft.com/office/powerpoint/2010/main" val="3622525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photos with text">
    <p:spTree>
      <p:nvGrpSpPr>
        <p:cNvPr id="1" name=""/>
        <p:cNvGrpSpPr/>
        <p:nvPr/>
      </p:nvGrpSpPr>
      <p:grpSpPr>
        <a:xfrm>
          <a:off x="0" y="0"/>
          <a:ext cx="0" cy="0"/>
          <a:chOff x="0" y="0"/>
          <a:chExt cx="0" cy="0"/>
        </a:xfrm>
      </p:grpSpPr>
      <p:sp>
        <p:nvSpPr>
          <p:cNvPr id="5" name="Picture Placeholder 4"/>
          <p:cNvSpPr>
            <a:spLocks noGrp="1"/>
          </p:cNvSpPr>
          <p:nvPr>
            <p:ph type="pic" sz="quarter" idx="11"/>
          </p:nvPr>
        </p:nvSpPr>
        <p:spPr>
          <a:xfrm>
            <a:off x="0" y="1"/>
            <a:ext cx="4059936" cy="4074059"/>
          </a:xfrm>
        </p:spPr>
        <p:txBody>
          <a:bodyPr/>
          <a:lstStyle>
            <a:lvl1pPr marL="0" indent="0">
              <a:buFont typeface="Arial"/>
              <a:buNone/>
              <a:defRPr/>
            </a:lvl1pPr>
          </a:lstStyle>
          <a:p>
            <a:endParaRPr lang="en-US" dirty="0"/>
          </a:p>
        </p:txBody>
      </p:sp>
      <p:sp>
        <p:nvSpPr>
          <p:cNvPr id="3" name="Slide Number Placeholder 2"/>
          <p:cNvSpPr>
            <a:spLocks noGrp="1"/>
          </p:cNvSpPr>
          <p:nvPr>
            <p:ph type="sldNum" sz="quarter" idx="10"/>
          </p:nvPr>
        </p:nvSpPr>
        <p:spPr/>
        <p:txBody>
          <a:bodyPr/>
          <a:lstStyle/>
          <a:p>
            <a:fld id="{435EFB0E-4AB1-7A4A-B287-9064DE284EF0}" type="slidenum">
              <a:rPr lang="en-US" smtClean="0"/>
              <a:pPr/>
              <a:t>‹#›</a:t>
            </a:fld>
            <a:endParaRPr lang="en-US" dirty="0"/>
          </a:p>
        </p:txBody>
      </p:sp>
      <p:sp>
        <p:nvSpPr>
          <p:cNvPr id="7" name="Picture Placeholder 4"/>
          <p:cNvSpPr>
            <a:spLocks noGrp="1"/>
          </p:cNvSpPr>
          <p:nvPr>
            <p:ph type="pic" sz="quarter" idx="12"/>
          </p:nvPr>
        </p:nvSpPr>
        <p:spPr>
          <a:xfrm>
            <a:off x="4052174" y="1"/>
            <a:ext cx="4110901" cy="4074059"/>
          </a:xfrm>
        </p:spPr>
        <p:txBody>
          <a:bodyPr/>
          <a:lstStyle>
            <a:lvl1pPr marL="0" indent="0">
              <a:buFont typeface="Arial"/>
              <a:buNone/>
              <a:defRPr/>
            </a:lvl1pPr>
          </a:lstStyle>
          <a:p>
            <a:endParaRPr lang="en-US" dirty="0"/>
          </a:p>
        </p:txBody>
      </p:sp>
      <p:sp>
        <p:nvSpPr>
          <p:cNvPr id="8" name="Picture Placeholder 4"/>
          <p:cNvSpPr>
            <a:spLocks noGrp="1"/>
          </p:cNvSpPr>
          <p:nvPr>
            <p:ph type="pic" sz="quarter" idx="13"/>
          </p:nvPr>
        </p:nvSpPr>
        <p:spPr>
          <a:xfrm>
            <a:off x="8163075" y="1"/>
            <a:ext cx="4059936" cy="4074059"/>
          </a:xfrm>
        </p:spPr>
        <p:txBody>
          <a:bodyPr/>
          <a:lstStyle>
            <a:lvl1pPr marL="0" indent="0">
              <a:buFont typeface="Arial"/>
              <a:buNone/>
              <a:defRPr/>
            </a:lvl1pPr>
          </a:lstStyle>
          <a:p>
            <a:endParaRPr lang="en-US" dirty="0"/>
          </a:p>
        </p:txBody>
      </p:sp>
      <p:sp>
        <p:nvSpPr>
          <p:cNvPr id="9" name="Content Placeholder 3"/>
          <p:cNvSpPr>
            <a:spLocks noGrp="1"/>
          </p:cNvSpPr>
          <p:nvPr>
            <p:ph sz="half" idx="2"/>
          </p:nvPr>
        </p:nvSpPr>
        <p:spPr>
          <a:xfrm>
            <a:off x="609603" y="4455774"/>
            <a:ext cx="10969436" cy="1670391"/>
          </a:xfrm>
        </p:spPr>
        <p:txBody>
          <a:bodyPr>
            <a:normAutofit/>
          </a:bodyPr>
          <a:lstStyle>
            <a:lvl1pPr marL="341367" indent="-341367">
              <a:spcAft>
                <a:spcPts val="800"/>
              </a:spcAft>
              <a:buSzPct val="120000"/>
              <a:buFontTx/>
              <a:buBlip>
                <a:blip r:embed="rId2"/>
              </a:buBlip>
              <a:defRPr sz="2400" b="0" i="0">
                <a:latin typeface="Helvetica Neue"/>
                <a:cs typeface="Helvetica Neue"/>
              </a:defRPr>
            </a:lvl1pPr>
            <a:lvl2pPr marL="621776" indent="-256026">
              <a:spcAft>
                <a:spcPts val="800"/>
              </a:spcAft>
              <a:buSzPct val="75000"/>
              <a:buFontTx/>
              <a:buBlip>
                <a:blip r:embed="rId3"/>
              </a:buBlip>
              <a:defRPr sz="2400" b="0" i="0">
                <a:latin typeface="Helvetica Neue"/>
                <a:cs typeface="Helvetica Neue"/>
              </a:defRPr>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Click to edit Master text styles</a:t>
            </a:r>
          </a:p>
        </p:txBody>
      </p:sp>
    </p:spTree>
    <p:extLst>
      <p:ext uri="{BB962C8B-B14F-4D97-AF65-F5344CB8AC3E}">
        <p14:creationId xmlns:p14="http://schemas.microsoft.com/office/powerpoint/2010/main" val="84372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08000" y="1295399"/>
            <a:ext cx="11074400" cy="4525965"/>
          </a:xfrm>
        </p:spPr>
        <p:txBody>
          <a:bodyPr/>
          <a:lstStyle>
            <a:lvl1pPr marL="173031" indent="-173031">
              <a:lnSpc>
                <a:spcPts val="2600"/>
              </a:lnSpc>
              <a:buClr>
                <a:schemeClr val="accent3">
                  <a:lumMod val="50000"/>
                </a:schemeClr>
              </a:buClr>
              <a:buFont typeface="Arial" pitchFamily="34" charset="0"/>
              <a:buChar char="•"/>
              <a:defRPr sz="2400" b="0"/>
            </a:lvl1pPr>
            <a:lvl2pPr marL="684186" indent="-227004">
              <a:lnSpc>
                <a:spcPts val="2600"/>
              </a:lnSpc>
              <a:buClr>
                <a:schemeClr val="accent3">
                  <a:lumMod val="50000"/>
                </a:schemeClr>
              </a:buClr>
              <a:defRPr sz="2000"/>
            </a:lvl2pPr>
            <a:lvl3pPr marL="1087395" indent="-173031">
              <a:lnSpc>
                <a:spcPts val="2600"/>
              </a:lnSpc>
              <a:buClr>
                <a:schemeClr val="accent3">
                  <a:lumMod val="50000"/>
                </a:schemeClr>
              </a:buClr>
              <a:defRPr sz="1800"/>
            </a:lvl3pPr>
            <a:lvl4pPr marL="1541402" indent="-169857">
              <a:lnSpc>
                <a:spcPts val="2600"/>
              </a:lnSpc>
              <a:buClr>
                <a:schemeClr val="accent3">
                  <a:lumMod val="50000"/>
                </a:schemeClr>
              </a:buClr>
              <a:defRPr sz="1600"/>
            </a:lvl4pPr>
            <a:lvl5pPr marL="2001758" indent="-173031">
              <a:lnSpc>
                <a:spcPts val="2600"/>
              </a:lnSpc>
              <a:buClr>
                <a:schemeClr val="accent3">
                  <a:lumMod val="50000"/>
                </a:schemeClr>
              </a:buCl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p:cNvSpPr>
            <a:spLocks noGrp="1"/>
          </p:cNvSpPr>
          <p:nvPr>
            <p:ph type="body" sz="quarter" idx="13"/>
          </p:nvPr>
        </p:nvSpPr>
        <p:spPr>
          <a:xfrm>
            <a:off x="508000" y="669600"/>
            <a:ext cx="11001600" cy="457200"/>
          </a:xfrm>
        </p:spPr>
        <p:txBody>
          <a:bodyPr>
            <a:normAutofit/>
          </a:bodyPr>
          <a:lstStyle>
            <a:lvl1pPr>
              <a:buFontTx/>
              <a:buNone/>
              <a:defRPr sz="2400"/>
            </a:lvl1pPr>
          </a:lstStyle>
          <a:p>
            <a:pPr lvl="0"/>
            <a:r>
              <a:rPr lang="en-US"/>
              <a:t>Click to edit Master text styles</a:t>
            </a:r>
          </a:p>
        </p:txBody>
      </p:sp>
      <p:sp>
        <p:nvSpPr>
          <p:cNvPr id="10" name="Footer Placeholder 4"/>
          <p:cNvSpPr>
            <a:spLocks noGrp="1"/>
          </p:cNvSpPr>
          <p:nvPr>
            <p:ph type="ftr" sz="quarter" idx="3"/>
          </p:nvPr>
        </p:nvSpPr>
        <p:spPr>
          <a:xfrm>
            <a:off x="8331200" y="6653838"/>
            <a:ext cx="3860800" cy="365125"/>
          </a:xfrm>
          <a:prstGeom prst="rect">
            <a:avLst/>
          </a:prstGeom>
        </p:spPr>
        <p:txBody>
          <a:bodyPr/>
          <a:lstStyle>
            <a:lvl1pPr algn="r">
              <a:defRPr sz="900">
                <a:solidFill>
                  <a:schemeClr val="tx2"/>
                </a:solidFill>
                <a:latin typeface="Segoe UI" pitchFamily="34" charset="0"/>
                <a:cs typeface="Segoe UI" pitchFamily="34" charset="0"/>
              </a:defRPr>
            </a:lvl1pPr>
          </a:lstStyle>
          <a:p>
            <a:endParaRPr lang="en-US" dirty="0"/>
          </a:p>
        </p:txBody>
      </p:sp>
      <p:sp>
        <p:nvSpPr>
          <p:cNvPr id="12" name="Slide Number Placeholder 5"/>
          <p:cNvSpPr>
            <a:spLocks noGrp="1"/>
          </p:cNvSpPr>
          <p:nvPr>
            <p:ph type="sldNum" sz="quarter" idx="4"/>
          </p:nvPr>
        </p:nvSpPr>
        <p:spPr>
          <a:xfrm>
            <a:off x="101600" y="6638077"/>
            <a:ext cx="2844800" cy="365125"/>
          </a:xfrm>
          <a:prstGeom prst="rect">
            <a:avLst/>
          </a:prstGeom>
        </p:spPr>
        <p:txBody>
          <a:bodyPr/>
          <a:lstStyle>
            <a:lvl1pPr algn="l">
              <a:defRPr sz="1200" b="1">
                <a:solidFill>
                  <a:schemeClr val="tx2"/>
                </a:solidFill>
                <a:latin typeface="Segoe UI" pitchFamily="34" charset="0"/>
                <a:cs typeface="Segoe UI" pitchFamily="34" charset="0"/>
              </a:defRPr>
            </a:lvl1pPr>
          </a:lstStyle>
          <a:p>
            <a:fld id="{81582BD6-FC20-4557-852B-8433F8572D30}" type="slidenum">
              <a:rPr lang="en-US" smtClean="0"/>
              <a:pPr/>
              <a:t>‹#›</a:t>
            </a:fld>
            <a:endParaRPr lang="en-US" dirty="0"/>
          </a:p>
        </p:txBody>
      </p:sp>
      <p:sp>
        <p:nvSpPr>
          <p:cNvPr id="16" name="Title 15"/>
          <p:cNvSpPr>
            <a:spLocks noGrp="1"/>
          </p:cNvSpPr>
          <p:nvPr>
            <p:ph type="title"/>
          </p:nvPr>
        </p:nvSpPr>
        <p:spPr>
          <a:xfrm>
            <a:off x="203200" y="152402"/>
            <a:ext cx="10972800" cy="639763"/>
          </a:xfrm>
        </p:spPr>
        <p:txBody>
          <a:bodyPr/>
          <a:lstStyle>
            <a:lvl1pPr>
              <a:buClr>
                <a:schemeClr val="accent3">
                  <a:lumMod val="50000"/>
                </a:schemeClr>
              </a:buClr>
              <a:defRPr/>
            </a:lvl1pPr>
          </a:lstStyle>
          <a:p>
            <a:r>
              <a:rPr lang="en-US"/>
              <a:t>Click to edit Master title style</a:t>
            </a:r>
          </a:p>
        </p:txBody>
      </p:sp>
    </p:spTree>
    <p:extLst>
      <p:ext uri="{BB962C8B-B14F-4D97-AF65-F5344CB8AC3E}">
        <p14:creationId xmlns:p14="http://schemas.microsoft.com/office/powerpoint/2010/main" val="2346452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6FB90-1448-4767-B7E7-7AF78EB947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11A66E6-7F1A-4756-91B7-E1FEDB5618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6EA69D-4AE6-4EE1-B833-97ED17CD3440}"/>
              </a:ext>
            </a:extLst>
          </p:cNvPr>
          <p:cNvSpPr>
            <a:spLocks noGrp="1"/>
          </p:cNvSpPr>
          <p:nvPr>
            <p:ph type="dt" sz="half" idx="10"/>
          </p:nvPr>
        </p:nvSpPr>
        <p:spPr/>
        <p:txBody>
          <a:bodyPr/>
          <a:lstStyle/>
          <a:p>
            <a:fld id="{63451CEA-B55E-49B0-8FF1-C544C3332B61}" type="datetimeFigureOut">
              <a:rPr lang="en-US" smtClean="0"/>
              <a:t>3/29/2019</a:t>
            </a:fld>
            <a:endParaRPr lang="en-US" dirty="0"/>
          </a:p>
        </p:txBody>
      </p:sp>
      <p:sp>
        <p:nvSpPr>
          <p:cNvPr id="5" name="Footer Placeholder 4">
            <a:extLst>
              <a:ext uri="{FF2B5EF4-FFF2-40B4-BE49-F238E27FC236}">
                <a16:creationId xmlns:a16="http://schemas.microsoft.com/office/drawing/2014/main" id="{DBFFA2B6-2D82-41E3-A869-1627625EB1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E3ED0F3-0206-4C6A-B907-E35AA2F6BC8B}"/>
              </a:ext>
            </a:extLst>
          </p:cNvPr>
          <p:cNvSpPr>
            <a:spLocks noGrp="1"/>
          </p:cNvSpPr>
          <p:nvPr>
            <p:ph type="sldNum" sz="quarter" idx="12"/>
          </p:nvPr>
        </p:nvSpPr>
        <p:spPr/>
        <p:txBody>
          <a:bodyPr/>
          <a:lstStyle/>
          <a:p>
            <a:fld id="{A2677CFE-E514-4058-9B64-4F4E53BEE6D9}" type="slidenum">
              <a:rPr lang="en-US" smtClean="0"/>
              <a:t>‹#›</a:t>
            </a:fld>
            <a:endParaRPr lang="en-US" dirty="0"/>
          </a:p>
        </p:txBody>
      </p:sp>
    </p:spTree>
    <p:extLst>
      <p:ext uri="{BB962C8B-B14F-4D97-AF65-F5344CB8AC3E}">
        <p14:creationId xmlns:p14="http://schemas.microsoft.com/office/powerpoint/2010/main" val="2878581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jpeg"/><Relationship Id="rId4" Type="http://schemas.openxmlformats.org/officeDocument/2006/relationships/slideLayout" Target="../slideLayouts/slideLayout1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0"/>
            <a:ext cx="10972800" cy="775075"/>
          </a:xfrm>
          <a:prstGeom prst="rect">
            <a:avLst/>
          </a:prstGeom>
        </p:spPr>
        <p:txBody>
          <a:bodyPr vert="horz" lIns="91440" tIns="45720" rIns="91440" bIns="45720" rtlCol="0" anchor="ctr">
            <a:normAutofit/>
          </a:bodyPr>
          <a:lstStyle/>
          <a:p>
            <a:r>
              <a:rPr lang="en-US" dirty="0"/>
              <a:t>HEADLINE IN ALL CAPS</a:t>
            </a:r>
          </a:p>
        </p:txBody>
      </p:sp>
      <p:sp>
        <p:nvSpPr>
          <p:cNvPr id="3" name="Text Placeholder 2"/>
          <p:cNvSpPr>
            <a:spLocks noGrp="1"/>
          </p:cNvSpPr>
          <p:nvPr>
            <p:ph type="body" idx="1"/>
          </p:nvPr>
        </p:nvSpPr>
        <p:spPr>
          <a:xfrm>
            <a:off x="609600" y="1211209"/>
            <a:ext cx="10972800" cy="48929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09600" y="6568127"/>
            <a:ext cx="2844800" cy="279008"/>
          </a:xfrm>
          <a:prstGeom prst="rect">
            <a:avLst/>
          </a:prstGeom>
        </p:spPr>
        <p:txBody>
          <a:bodyPr vert="horz" lIns="91440" tIns="45720" rIns="91440" bIns="45720" rtlCol="0" anchor="ctr"/>
          <a:lstStyle>
            <a:lvl1pPr algn="l">
              <a:defRPr sz="1600">
                <a:solidFill>
                  <a:schemeClr val="bg1"/>
                </a:solidFill>
              </a:defRPr>
            </a:lvl1pPr>
          </a:lstStyle>
          <a:p>
            <a:fld id="{435EFB0E-4AB1-7A4A-B287-9064DE284EF0}" type="slidenum">
              <a:rPr lang="en-US" smtClean="0"/>
              <a:pPr/>
              <a:t>‹#›</a:t>
            </a:fld>
            <a:endParaRPr lang="en-US" dirty="0"/>
          </a:p>
        </p:txBody>
      </p:sp>
      <p:pic>
        <p:nvPicPr>
          <p:cNvPr id="7" name="Picture 6" descr="Background.jp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9963" y="0"/>
            <a:ext cx="12216384" cy="6883157"/>
          </a:xfrm>
          <a:prstGeom prst="rect">
            <a:avLst/>
          </a:prstGeom>
        </p:spPr>
      </p:pic>
    </p:spTree>
    <p:extLst>
      <p:ext uri="{BB962C8B-B14F-4D97-AF65-F5344CB8AC3E}">
        <p14:creationId xmlns:p14="http://schemas.microsoft.com/office/powerpoint/2010/main" val="21171048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09585" rtl="0" eaLnBrk="1" latinLnBrk="0" hangingPunct="1">
        <a:lnSpc>
          <a:spcPct val="80000"/>
        </a:lnSpc>
        <a:spcBef>
          <a:spcPct val="0"/>
        </a:spcBef>
        <a:buNone/>
        <a:defRPr sz="5867" b="1" i="0" kern="1200" spc="-200" baseline="0">
          <a:solidFill>
            <a:schemeClr val="tx1"/>
          </a:solidFill>
          <a:latin typeface="Helvetica"/>
          <a:ea typeface="+mj-ea"/>
          <a:cs typeface="Helvetica Neue Bold Condensed"/>
        </a:defRPr>
      </a:lvl1pPr>
    </p:titleStyle>
    <p:bodyStyle>
      <a:lvl1pPr marL="457189" indent="-457189" algn="l" defTabSz="609585" rtl="0" eaLnBrk="1" latinLnBrk="0" hangingPunct="1">
        <a:spcBef>
          <a:spcPct val="20000"/>
        </a:spcBef>
        <a:spcAft>
          <a:spcPts val="800"/>
        </a:spcAft>
        <a:buClr>
          <a:schemeClr val="accent4"/>
        </a:buClr>
        <a:buSzPct val="120000"/>
        <a:buFontTx/>
        <a:buBlip>
          <a:blip r:embed="rId15"/>
        </a:buBlip>
        <a:defRPr sz="2400" b="0" i="0" kern="1200">
          <a:solidFill>
            <a:schemeClr val="tx1"/>
          </a:solidFill>
          <a:latin typeface="Helvetica Neue"/>
          <a:ea typeface="+mn-ea"/>
          <a:cs typeface="Helvetica Neue"/>
        </a:defRPr>
      </a:lvl1pPr>
      <a:lvl2pPr marL="990575" indent="-380990" algn="l" defTabSz="609585" rtl="0" eaLnBrk="1" latinLnBrk="0" hangingPunct="1">
        <a:spcBef>
          <a:spcPct val="20000"/>
        </a:spcBef>
        <a:spcAft>
          <a:spcPts val="800"/>
        </a:spcAft>
        <a:buSzPct val="75000"/>
        <a:buFontTx/>
        <a:buBlip>
          <a:blip r:embed="rId16"/>
        </a:buBlip>
        <a:defRPr sz="2400" b="0" i="0" kern="1200">
          <a:solidFill>
            <a:schemeClr val="tx1"/>
          </a:solidFill>
          <a:latin typeface="Helvetica Neue"/>
          <a:ea typeface="+mn-ea"/>
          <a:cs typeface="Helvetica Neue"/>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41"/>
            <a:ext cx="10972800" cy="775075"/>
          </a:xfrm>
          <a:prstGeom prst="rect">
            <a:avLst/>
          </a:prstGeom>
        </p:spPr>
        <p:txBody>
          <a:bodyPr vert="horz" lIns="91440" tIns="45720" rIns="91440" bIns="45720" rtlCol="0" anchor="ctr">
            <a:normAutofit/>
          </a:bodyPr>
          <a:lstStyle/>
          <a:p>
            <a:r>
              <a:rPr lang="en-US" dirty="0"/>
              <a:t>HEADLINE IN ALL CAPS</a:t>
            </a:r>
          </a:p>
        </p:txBody>
      </p:sp>
      <p:sp>
        <p:nvSpPr>
          <p:cNvPr id="3" name="Text Placeholder 2"/>
          <p:cNvSpPr>
            <a:spLocks noGrp="1"/>
          </p:cNvSpPr>
          <p:nvPr>
            <p:ph type="body" idx="1"/>
          </p:nvPr>
        </p:nvSpPr>
        <p:spPr>
          <a:xfrm>
            <a:off x="609600" y="1211210"/>
            <a:ext cx="10972800" cy="489293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6" name="Slide Number Placeholder 5"/>
          <p:cNvSpPr>
            <a:spLocks noGrp="1"/>
          </p:cNvSpPr>
          <p:nvPr>
            <p:ph type="sldNum" sz="quarter" idx="4"/>
          </p:nvPr>
        </p:nvSpPr>
        <p:spPr>
          <a:xfrm>
            <a:off x="609600" y="6568127"/>
            <a:ext cx="2844800" cy="279008"/>
          </a:xfrm>
          <a:prstGeom prst="rect">
            <a:avLst/>
          </a:prstGeom>
        </p:spPr>
        <p:txBody>
          <a:bodyPr vert="horz" lIns="91440" tIns="45720" rIns="91440" bIns="45720" rtlCol="0" anchor="ctr"/>
          <a:lstStyle>
            <a:lvl1pPr algn="l">
              <a:defRPr sz="1600">
                <a:solidFill>
                  <a:schemeClr val="bg1"/>
                </a:solidFill>
              </a:defRPr>
            </a:lvl1pPr>
          </a:lstStyle>
          <a:p>
            <a:fld id="{435EFB0E-4AB1-7A4A-B287-9064DE284EF0}" type="slidenum">
              <a:rPr lang="en-US" smtClean="0"/>
              <a:pPr/>
              <a:t>‹#›</a:t>
            </a:fld>
            <a:endParaRPr lang="en-US" dirty="0"/>
          </a:p>
        </p:txBody>
      </p:sp>
      <p:pic>
        <p:nvPicPr>
          <p:cNvPr id="7" name="Picture 6" descr="Background.jp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9963" y="0"/>
            <a:ext cx="12216384" cy="6883157"/>
          </a:xfrm>
          <a:prstGeom prst="rect">
            <a:avLst/>
          </a:prstGeom>
        </p:spPr>
      </p:pic>
    </p:spTree>
    <p:extLst>
      <p:ext uri="{BB962C8B-B14F-4D97-AF65-F5344CB8AC3E}">
        <p14:creationId xmlns:p14="http://schemas.microsoft.com/office/powerpoint/2010/main" val="303372342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txStyles>
    <p:titleStyle>
      <a:lvl1pPr algn="l" defTabSz="609570" rtl="0" eaLnBrk="1" latinLnBrk="0" hangingPunct="1">
        <a:lnSpc>
          <a:spcPct val="80000"/>
        </a:lnSpc>
        <a:spcBef>
          <a:spcPct val="0"/>
        </a:spcBef>
        <a:buNone/>
        <a:defRPr sz="5867" b="1" i="0" kern="1200" spc="-200" baseline="0">
          <a:solidFill>
            <a:schemeClr val="tx1"/>
          </a:solidFill>
          <a:latin typeface="Helvetica"/>
          <a:ea typeface="+mj-ea"/>
          <a:cs typeface="Helvetica Neue Bold Condensed"/>
        </a:defRPr>
      </a:lvl1pPr>
    </p:titleStyle>
    <p:bodyStyle>
      <a:lvl1pPr marL="457178" indent="-457178" algn="l" defTabSz="609570" rtl="0" eaLnBrk="1" latinLnBrk="0" hangingPunct="1">
        <a:spcBef>
          <a:spcPct val="20000"/>
        </a:spcBef>
        <a:spcAft>
          <a:spcPts val="800"/>
        </a:spcAft>
        <a:buClr>
          <a:schemeClr val="accent4"/>
        </a:buClr>
        <a:buSzPct val="120000"/>
        <a:buFontTx/>
        <a:buBlip>
          <a:blip r:embed="rId11"/>
        </a:buBlip>
        <a:defRPr sz="2400" b="0" i="0" kern="1200">
          <a:solidFill>
            <a:schemeClr val="tx1"/>
          </a:solidFill>
          <a:latin typeface="Helvetica Neue"/>
          <a:ea typeface="+mn-ea"/>
          <a:cs typeface="Helvetica Neue"/>
        </a:defRPr>
      </a:lvl1pPr>
      <a:lvl2pPr marL="990550" indent="-380981" algn="l" defTabSz="609570" rtl="0" eaLnBrk="1" latinLnBrk="0" hangingPunct="1">
        <a:spcBef>
          <a:spcPct val="20000"/>
        </a:spcBef>
        <a:spcAft>
          <a:spcPts val="800"/>
        </a:spcAft>
        <a:buSzPct val="75000"/>
        <a:buFontTx/>
        <a:buBlip>
          <a:blip r:embed="rId12"/>
        </a:buBlip>
        <a:defRPr sz="2400" b="0" i="0" kern="1200">
          <a:solidFill>
            <a:schemeClr val="tx1"/>
          </a:solidFill>
          <a:latin typeface="Helvetica Neue"/>
          <a:ea typeface="+mn-ea"/>
          <a:cs typeface="Helvetica Neue"/>
        </a:defRPr>
      </a:lvl2pPr>
      <a:lvl3pPr marL="1523925" indent="-304784" algn="l" defTabSz="609570" rtl="0" eaLnBrk="1" latinLnBrk="0" hangingPunct="1">
        <a:spcBef>
          <a:spcPct val="20000"/>
        </a:spcBef>
        <a:buFont typeface="Arial"/>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Arial"/>
        <a:buChar char="»"/>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tags" Target="../tags/tag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1.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2" Type="http://schemas.openxmlformats.org/officeDocument/2006/relationships/hyperlink" Target="http://www.ncaa.org/international" TargetMode="Externa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1.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35.xml.rels><?xml version="1.0" encoding="UTF-8" standalone="yes"?>
<Relationships xmlns="http://schemas.openxmlformats.org/package/2006/relationships"><Relationship Id="rId3" Type="http://schemas.openxmlformats.org/officeDocument/2006/relationships/hyperlink" Target="mailto:acardamone@ncaa.org"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4.emf"/><Relationship Id="rId4" Type="http://schemas.openxmlformats.org/officeDocument/2006/relationships/image" Target="../media/image13.emf"/></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17.emf"/><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8" Type="http://schemas.openxmlformats.org/officeDocument/2006/relationships/comments" Target="../comments/comment2.xm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 y="0"/>
            <a:ext cx="12191999" cy="68580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7417" y="334604"/>
            <a:ext cx="1228001" cy="1197301"/>
          </a:xfrm>
          <a:prstGeom prst="rect">
            <a:avLst/>
          </a:prstGeom>
        </p:spPr>
      </p:pic>
      <p:sp>
        <p:nvSpPr>
          <p:cNvPr id="12" name="Rectangle 11"/>
          <p:cNvSpPr/>
          <p:nvPr/>
        </p:nvSpPr>
        <p:spPr>
          <a:xfrm>
            <a:off x="0" y="4876800"/>
            <a:ext cx="12192000" cy="1490133"/>
          </a:xfrm>
          <a:prstGeom prst="rect">
            <a:avLst/>
          </a:prstGeom>
          <a:solidFill>
            <a:schemeClr val="tx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alibri"/>
            </a:endParaRPr>
          </a:p>
        </p:txBody>
      </p:sp>
      <p:sp>
        <p:nvSpPr>
          <p:cNvPr id="13" name="Title 1"/>
          <p:cNvSpPr>
            <a:spLocks noGrp="1"/>
          </p:cNvSpPr>
          <p:nvPr>
            <p:ph type="ctrTitle"/>
          </p:nvPr>
        </p:nvSpPr>
        <p:spPr>
          <a:xfrm>
            <a:off x="497417" y="4937963"/>
            <a:ext cx="11313583" cy="1123117"/>
          </a:xfrm>
        </p:spPr>
        <p:txBody>
          <a:bodyPr>
            <a:normAutofit fontScale="90000"/>
          </a:bodyPr>
          <a:lstStyle/>
          <a:p>
            <a:pPr algn="ctr" defTabSz="457182"/>
            <a:br>
              <a:rPr lang="en-US" sz="8800" dirty="0">
                <a:solidFill>
                  <a:prstClr val="white"/>
                </a:solidFill>
                <a:latin typeface="Calibri"/>
              </a:rPr>
            </a:br>
            <a:r>
              <a:rPr lang="en-US" sz="8800" dirty="0">
                <a:solidFill>
                  <a:prstClr val="white"/>
                </a:solidFill>
                <a:latin typeface="Helvetica" panose="020B0604020202020204" pitchFamily="34" charset="0"/>
                <a:cs typeface="Helvetica" panose="020B0604020202020204" pitchFamily="34" charset="0"/>
              </a:rPr>
              <a:t>3C4A NCAA Update </a:t>
            </a:r>
            <a:br>
              <a:rPr lang="en-US" sz="8800" dirty="0">
                <a:solidFill>
                  <a:prstClr val="white"/>
                </a:solidFill>
                <a:latin typeface="Calibri"/>
              </a:rPr>
            </a:br>
            <a:endParaRPr lang="en-US" sz="8800" dirty="0">
              <a:solidFill>
                <a:prstClr val="white"/>
              </a:solidFill>
              <a:latin typeface="Calibri"/>
            </a:endParaRPr>
          </a:p>
        </p:txBody>
      </p:sp>
      <p:sp>
        <p:nvSpPr>
          <p:cNvPr id="14" name="Subtitle 2"/>
          <p:cNvSpPr txBox="1">
            <a:spLocks/>
          </p:cNvSpPr>
          <p:nvPr/>
        </p:nvSpPr>
        <p:spPr>
          <a:xfrm>
            <a:off x="712984" y="5857838"/>
            <a:ext cx="11098016" cy="434281"/>
          </a:xfrm>
          <a:prstGeom prst="rect">
            <a:avLst/>
          </a:prstGeom>
        </p:spPr>
        <p:txBody>
          <a:bodyPr vert="horz" lIns="121920" tIns="60960" rIns="121920" bIns="60960" rtlCol="0">
            <a:normAutofit fontScale="85000" lnSpcReduction="20000"/>
          </a:bodyPr>
          <a:lstStyle>
            <a:lvl1pPr marL="0" indent="0" algn="l" defTabSz="457200" rtl="0" eaLnBrk="1" latinLnBrk="0" hangingPunct="1">
              <a:spcBef>
                <a:spcPct val="20000"/>
              </a:spcBef>
              <a:spcAft>
                <a:spcPts val="600"/>
              </a:spcAft>
              <a:buClr>
                <a:schemeClr val="accent4"/>
              </a:buClr>
              <a:buSzPct val="120000"/>
              <a:buFontTx/>
              <a:buNone/>
              <a:defRPr sz="1800" b="0" i="0" kern="1200" baseline="0">
                <a:solidFill>
                  <a:schemeClr val="tx1"/>
                </a:solidFill>
                <a:latin typeface="Helvetica Neue"/>
                <a:ea typeface="+mn-ea"/>
                <a:cs typeface="Helvetica Neue"/>
              </a:defRPr>
            </a:lvl1pPr>
            <a:lvl2pPr marL="457200" indent="0" algn="ctr" defTabSz="457200" rtl="0" eaLnBrk="1" latinLnBrk="0" hangingPunct="1">
              <a:spcBef>
                <a:spcPct val="20000"/>
              </a:spcBef>
              <a:spcAft>
                <a:spcPts val="600"/>
              </a:spcAft>
              <a:buSzPct val="75000"/>
              <a:buFontTx/>
              <a:buNone/>
              <a:defRPr sz="1800" b="0" i="0" kern="1200">
                <a:solidFill>
                  <a:schemeClr val="tx1">
                    <a:tint val="75000"/>
                  </a:schemeClr>
                </a:solidFill>
                <a:latin typeface="Helvetica Neue"/>
                <a:ea typeface="+mn-ea"/>
                <a:cs typeface="Helvetica Neue"/>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defTabSz="609585">
              <a:spcAft>
                <a:spcPts val="800"/>
              </a:spcAft>
              <a:buClr>
                <a:srgbClr val="D68024"/>
              </a:buClr>
            </a:pPr>
            <a:r>
              <a:rPr lang="en-US" sz="2800" dirty="0">
                <a:solidFill>
                  <a:prstClr val="white"/>
                </a:solidFill>
                <a:latin typeface="Helvetica" panose="020B0604020202020204" pitchFamily="34" charset="0"/>
                <a:cs typeface="Helvetica" panose="020B0604020202020204" pitchFamily="34" charset="0"/>
              </a:rPr>
              <a:t>Andy Cardamone 			March 26, 2019	 		Concord, CA</a:t>
            </a:r>
            <a:endParaRPr lang="en-US" sz="2667" b="1" dirty="0">
              <a:solidFill>
                <a:prstClr val="white"/>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73897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562099"/>
            <a:ext cx="11074400" cy="4438651"/>
          </a:xfrm>
        </p:spPr>
        <p:txBody>
          <a:bodyPr>
            <a:noAutofit/>
          </a:bodyPr>
          <a:lstStyle/>
          <a:p>
            <a:pPr marL="0" indent="0">
              <a:buNone/>
            </a:pPr>
            <a:endParaRPr lang="en-US" sz="2800" dirty="0"/>
          </a:p>
          <a:p>
            <a:pPr marL="0" indent="0">
              <a:buNone/>
            </a:pPr>
            <a:r>
              <a:rPr lang="en-US" sz="2800" dirty="0"/>
              <a:t>Some improvement to two-year transfer academic performance. </a:t>
            </a:r>
          </a:p>
          <a:p>
            <a:pPr marL="0" indent="0">
              <a:buNone/>
            </a:pPr>
            <a:r>
              <a:rPr lang="en-US" sz="2800" dirty="0"/>
              <a:t>There have been many interpretation requests regarding transferable math. </a:t>
            </a:r>
          </a:p>
          <a:p>
            <a:pPr marL="0" indent="0">
              <a:buNone/>
            </a:pPr>
            <a:r>
              <a:rPr lang="en-US" sz="2800" dirty="0"/>
              <a:t>Institutions with very specific curriculums and academic department differences (e.g., quantitative reasoning degree requirements, split departments of math and statistics) have required some students-athletes to enroll and complete an additional “math” course to satisfy the legislation.</a:t>
            </a:r>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09698"/>
          </a:xfrm>
        </p:spPr>
        <p:txBody>
          <a:bodyPr>
            <a:normAutofit fontScale="90000"/>
          </a:bodyPr>
          <a:lstStyle/>
          <a:p>
            <a:r>
              <a:rPr lang="en-US" dirty="0"/>
              <a:t>Transferable Math Requirements</a:t>
            </a:r>
            <a:br>
              <a:rPr lang="en-US" dirty="0"/>
            </a:br>
            <a:r>
              <a:rPr lang="en-US" dirty="0"/>
              <a:t> Past Nine Years</a:t>
            </a:r>
          </a:p>
        </p:txBody>
      </p:sp>
    </p:spTree>
    <p:extLst>
      <p:ext uri="{BB962C8B-B14F-4D97-AF65-F5344CB8AC3E}">
        <p14:creationId xmlns:p14="http://schemas.microsoft.com/office/powerpoint/2010/main" val="3720378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562099"/>
            <a:ext cx="11074400" cy="4438651"/>
          </a:xfrm>
        </p:spPr>
        <p:txBody>
          <a:bodyPr>
            <a:normAutofit/>
          </a:bodyPr>
          <a:lstStyle/>
          <a:p>
            <a:pPr marL="0" indent="0">
              <a:buNone/>
            </a:pPr>
            <a:r>
              <a:rPr lang="en-US" dirty="0"/>
              <a:t>NCAA Division I Committee on Academics Subcommittee on Student-Athlete Academics approved a directive change effective for 2019-20 academic year.</a:t>
            </a:r>
          </a:p>
          <a:p>
            <a:pPr marL="0" indent="0">
              <a:buNone/>
            </a:pPr>
            <a:r>
              <a:rPr lang="en-US" dirty="0"/>
              <a:t>Division I member institutions may file waivers via NCAA online system demonstrating documentation of:</a:t>
            </a:r>
          </a:p>
          <a:p>
            <a:pPr lvl="0">
              <a:buFont typeface="Wingdings" panose="05000000000000000000" pitchFamily="2" charset="2"/>
              <a:buChar char="ü"/>
            </a:pPr>
            <a:r>
              <a:rPr lang="en-US" sz="2000" dirty="0"/>
              <a:t>Assessment of student-athlete’s transferable courses and their inability to meet the legislative standard;</a:t>
            </a:r>
          </a:p>
          <a:p>
            <a:pPr lvl="0">
              <a:buFont typeface="Wingdings" panose="05000000000000000000" pitchFamily="2" charset="2"/>
              <a:buChar char="ü"/>
            </a:pPr>
            <a:r>
              <a:rPr lang="en-US" sz="2000" dirty="0"/>
              <a:t>Transferable quantitative reasoning (or statistics, equivalent institutional math/quantitative reasoning course requirement) coursework; and</a:t>
            </a:r>
          </a:p>
          <a:p>
            <a:pPr lvl="0">
              <a:buFont typeface="Wingdings" panose="05000000000000000000" pitchFamily="2" charset="2"/>
              <a:buChar char="ü"/>
            </a:pPr>
            <a:r>
              <a:rPr lang="en-US" sz="2000" dirty="0"/>
              <a:t>That no additional Math or statistics, quantitative reasoning requirements for graduation in the declared degree program remain for the student.</a:t>
            </a:r>
          </a:p>
          <a:p>
            <a:pPr marL="0" indent="0">
              <a:buNone/>
            </a:pPr>
            <a:endParaRPr lang="en-US" dirty="0"/>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09698"/>
          </a:xfrm>
        </p:spPr>
        <p:txBody>
          <a:bodyPr>
            <a:normAutofit fontScale="90000"/>
          </a:bodyPr>
          <a:lstStyle/>
          <a:p>
            <a:r>
              <a:rPr lang="en-US" dirty="0"/>
              <a:t>Transferable Math Requirements</a:t>
            </a:r>
            <a:br>
              <a:rPr lang="en-US" dirty="0"/>
            </a:br>
            <a:r>
              <a:rPr lang="en-US" dirty="0"/>
              <a:t> New Waiver Directive</a:t>
            </a:r>
          </a:p>
        </p:txBody>
      </p:sp>
    </p:spTree>
    <p:extLst>
      <p:ext uri="{BB962C8B-B14F-4D97-AF65-F5344CB8AC3E}">
        <p14:creationId xmlns:p14="http://schemas.microsoft.com/office/powerpoint/2010/main" val="1385861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562099"/>
            <a:ext cx="11074400" cy="4438651"/>
          </a:xfrm>
        </p:spPr>
        <p:txBody>
          <a:bodyPr>
            <a:normAutofit/>
          </a:bodyPr>
          <a:lstStyle/>
          <a:p>
            <a:pPr marL="0" indent="0">
              <a:buNone/>
            </a:pPr>
            <a:endParaRPr lang="en-US" dirty="0"/>
          </a:p>
          <a:p>
            <a:pPr marL="0" indent="0">
              <a:buNone/>
            </a:pPr>
            <a:r>
              <a:rPr lang="en-US" dirty="0"/>
              <a:t>NCAA Division I Committee on Academics Subcommittee on Student-Athlete Academics will explore submitting a legislative proposal that could be effective for 2020-21 academic year.</a:t>
            </a:r>
          </a:p>
          <a:p>
            <a:pPr marL="0" indent="0">
              <a:buNone/>
            </a:pPr>
            <a:endParaRPr lang="en-US" dirty="0"/>
          </a:p>
          <a:p>
            <a:pPr marL="0" indent="0">
              <a:buNone/>
            </a:pPr>
            <a:r>
              <a:rPr lang="en-US" dirty="0"/>
              <a:t>Will require membership feedback, amendment, etc.</a:t>
            </a:r>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09698"/>
          </a:xfrm>
        </p:spPr>
        <p:txBody>
          <a:bodyPr>
            <a:normAutofit fontScale="90000"/>
          </a:bodyPr>
          <a:lstStyle/>
          <a:p>
            <a:r>
              <a:rPr lang="en-US" dirty="0"/>
              <a:t>Transferable Math Requirements</a:t>
            </a:r>
            <a:br>
              <a:rPr lang="en-US" dirty="0"/>
            </a:br>
            <a:r>
              <a:rPr lang="en-US" dirty="0"/>
              <a:t> Committee Exploration of Proposal</a:t>
            </a:r>
          </a:p>
        </p:txBody>
      </p:sp>
    </p:spTree>
    <p:extLst>
      <p:ext uri="{BB962C8B-B14F-4D97-AF65-F5344CB8AC3E}">
        <p14:creationId xmlns:p14="http://schemas.microsoft.com/office/powerpoint/2010/main" val="17139831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051033" y="2"/>
            <a:ext cx="4171040" cy="4074060"/>
          </a:xfrm>
        </p:spPr>
      </p:pic>
      <p:pic>
        <p:nvPicPr>
          <p:cNvPr id="8" name="Picture Placeholder 7"/>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8163075" y="1"/>
            <a:ext cx="4028925" cy="4074059"/>
          </a:xfrm>
        </p:spPr>
      </p:pic>
      <p:pic>
        <p:nvPicPr>
          <p:cNvPr id="14" name="Picture Placeholder 13"/>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16006" y="2"/>
            <a:ext cx="4076449" cy="4074060"/>
          </a:xfrm>
        </p:spPr>
      </p:pic>
      <p:sp>
        <p:nvSpPr>
          <p:cNvPr id="5" name="Content Placeholder 4"/>
          <p:cNvSpPr>
            <a:spLocks noGrp="1"/>
          </p:cNvSpPr>
          <p:nvPr>
            <p:ph sz="half" idx="2"/>
          </p:nvPr>
        </p:nvSpPr>
        <p:spPr>
          <a:xfrm>
            <a:off x="609604" y="4455774"/>
            <a:ext cx="10049931" cy="1670391"/>
          </a:xfrm>
        </p:spPr>
        <p:txBody>
          <a:bodyPr>
            <a:normAutofit/>
          </a:bodyPr>
          <a:lstStyle/>
          <a:p>
            <a:pPr marL="0" indent="0" algn="ctr">
              <a:buNone/>
            </a:pPr>
            <a:r>
              <a:rPr lang="en-US" sz="5400" dirty="0"/>
              <a:t>QUESTIONS?</a:t>
            </a:r>
          </a:p>
        </p:txBody>
      </p:sp>
    </p:spTree>
    <p:extLst>
      <p:ext uri="{BB962C8B-B14F-4D97-AF65-F5344CB8AC3E}">
        <p14:creationId xmlns:p14="http://schemas.microsoft.com/office/powerpoint/2010/main" val="2754692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1909EF-6EAB-42A3-9F4B-E729D9892388}"/>
              </a:ext>
            </a:extLst>
          </p:cNvPr>
          <p:cNvSpPr/>
          <p:nvPr/>
        </p:nvSpPr>
        <p:spPr>
          <a:xfrm>
            <a:off x="609599" y="5703545"/>
            <a:ext cx="10686661" cy="330251"/>
          </a:xfrm>
          <a:prstGeom prst="rect">
            <a:avLst/>
          </a:prstGeom>
          <a:solidFill>
            <a:srgbClr val="066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1" rtl="0" eaLnBrk="1" fontAlgn="auto" latinLnBrk="0" hangingPunct="1">
              <a:lnSpc>
                <a:spcPct val="100000"/>
              </a:lnSpc>
              <a:spcBef>
                <a:spcPts val="0"/>
              </a:spcBef>
              <a:spcAft>
                <a:spcPts val="0"/>
              </a:spcAft>
              <a:buClrTx/>
              <a:buSzTx/>
              <a:buFontTx/>
              <a:buNone/>
              <a:tabLst/>
              <a:defRPr/>
            </a:pPr>
            <a:r>
              <a:rPr lang="en-US" sz="2400">
                <a:solidFill>
                  <a:prstClr val="white"/>
                </a:solidFill>
                <a:latin typeface="Calibri"/>
              </a:rPr>
              <a:t>Immediate</a:t>
            </a:r>
            <a:endParaRPr lang="en-US" sz="2400" b="0" i="0" u="none" strike="noStrike" kern="1200" cap="none" spc="0" baseline="0" noProof="0">
              <a:solidFill>
                <a:prstClr val="white"/>
              </a:solidFill>
              <a:latin typeface="Calibri"/>
              <a:cs typeface="Calibri"/>
            </a:endParaRPr>
          </a:p>
        </p:txBody>
      </p:sp>
      <p:sp>
        <p:nvSpPr>
          <p:cNvPr id="12" name="Rectangle 11">
            <a:extLst>
              <a:ext uri="{FF2B5EF4-FFF2-40B4-BE49-F238E27FC236}">
                <a16:creationId xmlns:a16="http://schemas.microsoft.com/office/drawing/2014/main" id="{90D5DF1C-22D6-407E-A195-A26E66C47A87}"/>
              </a:ext>
            </a:extLst>
          </p:cNvPr>
          <p:cNvSpPr/>
          <p:nvPr/>
        </p:nvSpPr>
        <p:spPr>
          <a:xfrm>
            <a:off x="609598" y="6033795"/>
            <a:ext cx="10686660" cy="388343"/>
          </a:xfrm>
          <a:prstGeom prst="rect">
            <a:avLst/>
          </a:prstGeom>
          <a:solidFill>
            <a:srgbClr val="003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1"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Calibri"/>
                <a:ea typeface="+mn-ea"/>
                <a:cs typeface="+mn-cs"/>
              </a:rPr>
              <a:t>American Athletic Conference</a:t>
            </a:r>
          </a:p>
        </p:txBody>
      </p:sp>
      <p:sp>
        <p:nvSpPr>
          <p:cNvPr id="3" name="Title 2"/>
          <p:cNvSpPr>
            <a:spLocks noGrp="1"/>
          </p:cNvSpPr>
          <p:nvPr>
            <p:ph type="title"/>
          </p:nvPr>
        </p:nvSpPr>
        <p:spPr>
          <a:xfrm>
            <a:off x="609597" y="294640"/>
            <a:ext cx="10686662" cy="1239520"/>
          </a:xfrm>
        </p:spPr>
        <p:txBody>
          <a:bodyPr>
            <a:noAutofit/>
          </a:bodyPr>
          <a:lstStyle/>
          <a:p>
            <a:r>
              <a:rPr lang="en-US" sz="2800"/>
              <a:t>PROPOSAL NO. 2018-43 -- CONTACTS AND EVALUATIONS – TWO YEAR COLLEGE SA – OFF CAMPUS CONTACT DURING FIRST YEAR OF ENROLLMENT – NOT A QUALIFIER</a:t>
            </a:r>
            <a:endParaRPr lang="en-US" sz="3200"/>
          </a:p>
        </p:txBody>
      </p:sp>
      <p:sp>
        <p:nvSpPr>
          <p:cNvPr id="7" name="Content Placeholder 5"/>
          <p:cNvSpPr txBox="1">
            <a:spLocks/>
          </p:cNvSpPr>
          <p:nvPr/>
        </p:nvSpPr>
        <p:spPr>
          <a:xfrm>
            <a:off x="609598" y="1617308"/>
            <a:ext cx="10972801" cy="2995943"/>
          </a:xfrm>
          <a:prstGeom prst="rect">
            <a:avLst/>
          </a:prstGeom>
        </p:spPr>
        <p:txBody>
          <a:bodyPr anchor="ctr"/>
          <a:lstStyle>
            <a:lvl1pPr marL="342900" indent="-342900" algn="l" defTabSz="457200" rtl="0" eaLnBrk="1" latinLnBrk="0" hangingPunct="1">
              <a:spcBef>
                <a:spcPct val="20000"/>
              </a:spcBef>
              <a:spcAft>
                <a:spcPts val="600"/>
              </a:spcAft>
              <a:buClr>
                <a:schemeClr val="accent4"/>
              </a:buClr>
              <a:buSzPct val="120000"/>
              <a:buFontTx/>
              <a:buBlip>
                <a:blip r:embed="rId3"/>
              </a:buBlip>
              <a:defRPr sz="1800" b="0" i="0" kern="1200">
                <a:solidFill>
                  <a:schemeClr val="tx1"/>
                </a:solidFill>
                <a:latin typeface="Helvetica Neue"/>
                <a:ea typeface="+mn-ea"/>
                <a:cs typeface="Helvetica Neue"/>
              </a:defRPr>
            </a:lvl1pPr>
            <a:lvl2pPr marL="742950" indent="-285750" algn="l" defTabSz="457200" rtl="0" eaLnBrk="1" latinLnBrk="0" hangingPunct="1">
              <a:spcBef>
                <a:spcPct val="20000"/>
              </a:spcBef>
              <a:spcAft>
                <a:spcPts val="600"/>
              </a:spcAft>
              <a:buSzPct val="75000"/>
              <a:buFontTx/>
              <a:buBlip>
                <a:blip r:embed="rId4"/>
              </a:buBlip>
              <a:defRPr sz="1800" b="0" i="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115" marR="0" lvl="0" indent="-285115" algn="l" defTabSz="380985" rtl="0" eaLnBrk="1" fontAlgn="auto" latinLnBrk="0" hangingPunct="1">
              <a:lnSpc>
                <a:spcPct val="100000"/>
              </a:lnSpc>
              <a:spcBef>
                <a:spcPct val="20000"/>
              </a:spcBef>
              <a:spcAft>
                <a:spcPts val="500"/>
              </a:spcAft>
              <a:buClr>
                <a:srgbClr val="D68024"/>
              </a:buClr>
              <a:buSzPct val="120000"/>
              <a:buFontTx/>
              <a:buBlip>
                <a:blip r:embed="rId3"/>
              </a:buBlip>
              <a:tabLst/>
              <a:defRPr/>
            </a:pPr>
            <a:r>
              <a:rPr kumimoji="0" lang="en-US" sz="2800" b="0" i="0" u="none" strike="noStrike" kern="1200" cap="none" spc="0" normalizeH="0" baseline="0" noProof="0">
                <a:ln>
                  <a:noFill/>
                </a:ln>
                <a:solidFill>
                  <a:prstClr val="black"/>
                </a:solidFill>
                <a:effectLst/>
                <a:uLnTx/>
                <a:uFillTx/>
                <a:latin typeface="Helvetica Neue"/>
                <a:ea typeface="+mn-ea"/>
              </a:rPr>
              <a:t>To permit off-campus contact with a </a:t>
            </a:r>
            <a:r>
              <a:rPr lang="en-US" sz="2800">
                <a:solidFill>
                  <a:prstClr val="black"/>
                </a:solidFill>
              </a:rPr>
              <a:t>PSA</a:t>
            </a:r>
            <a:r>
              <a:rPr kumimoji="0" lang="en-US" sz="2800" b="0" i="0" u="none" strike="noStrike" kern="1200" cap="none" spc="0" normalizeH="0" baseline="0" noProof="0">
                <a:ln>
                  <a:noFill/>
                </a:ln>
                <a:solidFill>
                  <a:prstClr val="black"/>
                </a:solidFill>
                <a:effectLst/>
                <a:uLnTx/>
                <a:uFillTx/>
                <a:latin typeface="Helvetica Neue"/>
                <a:ea typeface="+mn-ea"/>
              </a:rPr>
              <a:t> who was not a qualifier and who is in his or her first year of full-time enrollment at a two-year college; further, to specify that such contact may only occur at the SA's educational institution.</a:t>
            </a:r>
            <a:endParaRPr lang="en-US">
              <a:ea typeface="+mn-ea"/>
            </a:endParaRPr>
          </a:p>
        </p:txBody>
      </p:sp>
      <p:sp>
        <p:nvSpPr>
          <p:cNvPr id="9" name="Rectangle 8">
            <a:extLst>
              <a:ext uri="{FF2B5EF4-FFF2-40B4-BE49-F238E27FC236}">
                <a16:creationId xmlns:a16="http://schemas.microsoft.com/office/drawing/2014/main" id="{92C5E49D-CDA1-4229-B8CF-E12DC880EDAC}"/>
              </a:ext>
            </a:extLst>
          </p:cNvPr>
          <p:cNvSpPr/>
          <p:nvPr/>
        </p:nvSpPr>
        <p:spPr>
          <a:xfrm>
            <a:off x="609597" y="1617307"/>
            <a:ext cx="11059887" cy="277999"/>
          </a:xfrm>
          <a:prstGeom prst="rect">
            <a:avLst/>
          </a:prstGeom>
          <a:solidFill>
            <a:srgbClr val="066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61"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a:ln>
                  <a:noFill/>
                </a:ln>
                <a:solidFill>
                  <a:prstClr val="white"/>
                </a:solidFill>
                <a:effectLst/>
                <a:uLnTx/>
                <a:uFillTx/>
                <a:latin typeface="Calibri"/>
                <a:ea typeface="+mn-ea"/>
                <a:cs typeface="+mn-cs"/>
              </a:rPr>
              <a:t>RECRUITING</a:t>
            </a:r>
          </a:p>
        </p:txBody>
      </p:sp>
    </p:spTree>
    <p:extLst>
      <p:ext uri="{BB962C8B-B14F-4D97-AF65-F5344CB8AC3E}">
        <p14:creationId xmlns:p14="http://schemas.microsoft.com/office/powerpoint/2010/main" val="36459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541800-15B0-4E20-A630-2DF2BC7080B9}"/>
              </a:ext>
            </a:extLst>
          </p:cNvPr>
          <p:cNvGraphicFramePr>
            <a:graphicFrameLocks noGrp="1"/>
          </p:cNvGraphicFramePr>
          <p:nvPr>
            <p:ph sz="half" idx="1"/>
            <p:extLst/>
          </p:nvPr>
        </p:nvGraphicFramePr>
        <p:xfrm>
          <a:off x="539262" y="303606"/>
          <a:ext cx="10972800" cy="536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8256B298-B6B3-42A6-ADFF-3C34C5C0A23C}"/>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3" name="Rectangle 2">
            <a:extLst>
              <a:ext uri="{FF2B5EF4-FFF2-40B4-BE49-F238E27FC236}">
                <a16:creationId xmlns:a16="http://schemas.microsoft.com/office/drawing/2014/main" id="{13E40121-8903-45C5-AD7E-C5A6BFC10749}"/>
              </a:ext>
            </a:extLst>
          </p:cNvPr>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245241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D1909EF-6EAB-42A3-9F4B-E729D9892388}"/>
              </a:ext>
            </a:extLst>
          </p:cNvPr>
          <p:cNvSpPr/>
          <p:nvPr/>
        </p:nvSpPr>
        <p:spPr>
          <a:xfrm>
            <a:off x="609599" y="5703545"/>
            <a:ext cx="10686661" cy="330251"/>
          </a:xfrm>
          <a:prstGeom prst="rect">
            <a:avLst/>
          </a:prstGeom>
          <a:solidFill>
            <a:srgbClr val="066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400" dirty="0">
                <a:solidFill>
                  <a:prstClr val="white"/>
                </a:solidFill>
                <a:latin typeface="Calibri"/>
              </a:rPr>
              <a:t>August 1, 2018</a:t>
            </a:r>
          </a:p>
        </p:txBody>
      </p:sp>
      <p:sp>
        <p:nvSpPr>
          <p:cNvPr id="12" name="Rectangle 11">
            <a:extLst>
              <a:ext uri="{FF2B5EF4-FFF2-40B4-BE49-F238E27FC236}">
                <a16:creationId xmlns:a16="http://schemas.microsoft.com/office/drawing/2014/main" id="{90D5DF1C-22D6-407E-A195-A26E66C47A87}"/>
              </a:ext>
            </a:extLst>
          </p:cNvPr>
          <p:cNvSpPr/>
          <p:nvPr/>
        </p:nvSpPr>
        <p:spPr>
          <a:xfrm>
            <a:off x="609599" y="6033797"/>
            <a:ext cx="10686660" cy="388343"/>
          </a:xfrm>
          <a:prstGeom prst="rect">
            <a:avLst/>
          </a:prstGeom>
          <a:solidFill>
            <a:srgbClr val="003C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400" dirty="0">
                <a:solidFill>
                  <a:prstClr val="white"/>
                </a:solidFill>
                <a:latin typeface="Calibri"/>
              </a:rPr>
              <a:t>Atlantic Coast Conference</a:t>
            </a:r>
          </a:p>
        </p:txBody>
      </p:sp>
      <p:sp>
        <p:nvSpPr>
          <p:cNvPr id="3" name="Title 2"/>
          <p:cNvSpPr>
            <a:spLocks noGrp="1"/>
          </p:cNvSpPr>
          <p:nvPr>
            <p:ph type="title"/>
          </p:nvPr>
        </p:nvSpPr>
        <p:spPr>
          <a:xfrm>
            <a:off x="609600" y="330948"/>
            <a:ext cx="11059885" cy="1286361"/>
          </a:xfrm>
        </p:spPr>
        <p:txBody>
          <a:bodyPr>
            <a:noAutofit/>
          </a:bodyPr>
          <a:lstStyle/>
          <a:p>
            <a:r>
              <a:rPr lang="en-US" sz="3200" dirty="0"/>
              <a:t>PROPOSAL NO. 2017- 17 – SEASONS OF COMPETITION – CRITERIA FOR DETERMINING SEASON OF COMPETITION – UP TO FOUR CONTESTS – FOOTBALL</a:t>
            </a:r>
          </a:p>
        </p:txBody>
      </p:sp>
      <p:sp>
        <p:nvSpPr>
          <p:cNvPr id="7" name="Content Placeholder 5"/>
          <p:cNvSpPr txBox="1">
            <a:spLocks/>
          </p:cNvSpPr>
          <p:nvPr/>
        </p:nvSpPr>
        <p:spPr>
          <a:xfrm>
            <a:off x="609598" y="1617309"/>
            <a:ext cx="10972801" cy="3520751"/>
          </a:xfrm>
          <a:prstGeom prst="rect">
            <a:avLst/>
          </a:prstGeom>
        </p:spPr>
        <p:txBody>
          <a:bodyPr anchor="ctr"/>
          <a:lstStyle>
            <a:lvl1pPr marL="342900" indent="-342900" algn="l" defTabSz="457200" rtl="0" eaLnBrk="1" latinLnBrk="0" hangingPunct="1">
              <a:spcBef>
                <a:spcPct val="20000"/>
              </a:spcBef>
              <a:spcAft>
                <a:spcPts val="600"/>
              </a:spcAft>
              <a:buClr>
                <a:schemeClr val="accent4"/>
              </a:buClr>
              <a:buSzPct val="120000"/>
              <a:buFontTx/>
              <a:buBlip>
                <a:blip r:embed="rId3"/>
              </a:buBlip>
              <a:defRPr sz="1800" b="0" i="0" kern="1200">
                <a:solidFill>
                  <a:schemeClr val="tx1"/>
                </a:solidFill>
                <a:latin typeface="Helvetica Neue"/>
                <a:ea typeface="+mn-ea"/>
                <a:cs typeface="Helvetica Neue"/>
              </a:defRPr>
            </a:lvl1pPr>
            <a:lvl2pPr marL="742950" indent="-285750" algn="l" defTabSz="457200" rtl="0" eaLnBrk="1" latinLnBrk="0" hangingPunct="1">
              <a:spcBef>
                <a:spcPct val="20000"/>
              </a:spcBef>
              <a:spcAft>
                <a:spcPts val="600"/>
              </a:spcAft>
              <a:buSzPct val="75000"/>
              <a:buFontTx/>
              <a:buBlip>
                <a:blip r:embed="rId4"/>
              </a:buBlip>
              <a:defRPr sz="1800" b="0" i="0" kern="1200">
                <a:solidFill>
                  <a:schemeClr val="tx1"/>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09570" indent="-609570" defTabSz="609570">
              <a:spcAft>
                <a:spcPts val="800"/>
              </a:spcAft>
              <a:buClr>
                <a:srgbClr val="D68024"/>
              </a:buClr>
            </a:pPr>
            <a:r>
              <a:rPr lang="en-US" sz="3200" dirty="0">
                <a:solidFill>
                  <a:prstClr val="black"/>
                </a:solidFill>
              </a:rPr>
              <a:t>In football, to specify that a student-athlete may participate in up to four contests in a season without using a season of competition.</a:t>
            </a:r>
            <a:endParaRPr lang="en-US" sz="3200" b="1" dirty="0">
              <a:solidFill>
                <a:prstClr val="black"/>
              </a:solidFill>
              <a:latin typeface="Helvetica Neue" charset="0"/>
            </a:endParaRPr>
          </a:p>
        </p:txBody>
      </p:sp>
      <p:sp>
        <p:nvSpPr>
          <p:cNvPr id="9" name="Rectangle 8">
            <a:extLst>
              <a:ext uri="{FF2B5EF4-FFF2-40B4-BE49-F238E27FC236}">
                <a16:creationId xmlns:a16="http://schemas.microsoft.com/office/drawing/2014/main" id="{92C5E49D-CDA1-4229-B8CF-E12DC880EDAC}"/>
              </a:ext>
            </a:extLst>
          </p:cNvPr>
          <p:cNvSpPr/>
          <p:nvPr/>
        </p:nvSpPr>
        <p:spPr>
          <a:xfrm>
            <a:off x="609598" y="1617309"/>
            <a:ext cx="11059887" cy="277999"/>
          </a:xfrm>
          <a:prstGeom prst="rect">
            <a:avLst/>
          </a:prstGeom>
          <a:solidFill>
            <a:srgbClr val="0663A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70"/>
            <a:r>
              <a:rPr lang="en-US" sz="2133" dirty="0">
                <a:solidFill>
                  <a:prstClr val="white"/>
                </a:solidFill>
                <a:latin typeface="Calibri"/>
              </a:rPr>
              <a:t>ATHLETICS ELIGIBILITY</a:t>
            </a:r>
          </a:p>
        </p:txBody>
      </p:sp>
    </p:spTree>
    <p:extLst>
      <p:ext uri="{BB962C8B-B14F-4D97-AF65-F5344CB8AC3E}">
        <p14:creationId xmlns:p14="http://schemas.microsoft.com/office/powerpoint/2010/main" val="3196990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3541800-15B0-4E20-A630-2DF2BC7080B9}"/>
              </a:ext>
            </a:extLst>
          </p:cNvPr>
          <p:cNvGraphicFramePr>
            <a:graphicFrameLocks noGrp="1"/>
          </p:cNvGraphicFramePr>
          <p:nvPr>
            <p:ph sz="half" idx="1"/>
            <p:extLst/>
          </p:nvPr>
        </p:nvGraphicFramePr>
        <p:xfrm>
          <a:off x="609600" y="385667"/>
          <a:ext cx="10972800" cy="5361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9807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p:cNvSpPr>
            <a:spLocks noGrp="1"/>
          </p:cNvSpPr>
          <p:nvPr>
            <p:ph type="title"/>
          </p:nvPr>
        </p:nvSpPr>
        <p:spPr>
          <a:xfrm>
            <a:off x="1524000" y="2776538"/>
            <a:ext cx="9144000" cy="1381188"/>
          </a:xfrm>
        </p:spPr>
        <p:txBody>
          <a:bodyPr vert="horz" lIns="91440" tIns="45720" rIns="91440" bIns="45720" rtlCol="0" anchor="ctr">
            <a:normAutofit/>
          </a:bodyPr>
          <a:lstStyle/>
          <a:p>
            <a:pPr algn="ctr" defTabSz="914400">
              <a:lnSpc>
                <a:spcPct val="90000"/>
              </a:lnSpc>
            </a:pPr>
            <a:r>
              <a:rPr lang="en-US" sz="4000" kern="1200" dirty="0">
                <a:solidFill>
                  <a:schemeClr val="bg2"/>
                </a:solidFill>
                <a:latin typeface="+mj-lt"/>
                <a:ea typeface="+mj-ea"/>
                <a:cs typeface="+mj-cs"/>
              </a:rPr>
              <a:t>Academic Misconduct</a:t>
            </a:r>
          </a:p>
        </p:txBody>
      </p:sp>
    </p:spTree>
    <p:extLst>
      <p:ext uri="{BB962C8B-B14F-4D97-AF65-F5344CB8AC3E}">
        <p14:creationId xmlns:p14="http://schemas.microsoft.com/office/powerpoint/2010/main" val="79580056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E9230D2-A4B7-42DB-9D1A-0052D4113A5F}"/>
              </a:ext>
            </a:extLst>
          </p:cNvPr>
          <p:cNvSpPr>
            <a:spLocks noGrp="1"/>
          </p:cNvSpPr>
          <p:nvPr>
            <p:ph sz="half" idx="1"/>
          </p:nvPr>
        </p:nvSpPr>
        <p:spPr/>
        <p:txBody>
          <a:bodyPr>
            <a:normAutofit fontScale="92500" lnSpcReduction="10000"/>
          </a:bodyPr>
          <a:lstStyle/>
          <a:p>
            <a:r>
              <a:rPr lang="en-US" dirty="0"/>
              <a:t>The NCAA has seen a rise in the amount of academic misconduct involving transfer student-athletes.</a:t>
            </a:r>
          </a:p>
          <a:p>
            <a:r>
              <a:rPr lang="en-US" dirty="0"/>
              <a:t>Use of online courses in order to gain their eligibility at the certifying institution.</a:t>
            </a:r>
          </a:p>
          <a:p>
            <a:r>
              <a:rPr lang="en-US" dirty="0"/>
              <a:t>NCAA institutions should think about reviewing the online coursework:</a:t>
            </a:r>
          </a:p>
          <a:p>
            <a:pPr lvl="1"/>
            <a:r>
              <a:rPr lang="en-US" dirty="0"/>
              <a:t>At an institution other than the one they are attending; </a:t>
            </a:r>
          </a:p>
          <a:p>
            <a:pPr lvl="1"/>
            <a:r>
              <a:rPr lang="en-US" dirty="0"/>
              <a:t>Completed in the semester before their enrollment (or later) at the certifying institution; and</a:t>
            </a:r>
          </a:p>
          <a:p>
            <a:pPr lvl="1"/>
            <a:r>
              <a:rPr lang="en-US" dirty="0"/>
              <a:t>It was used to gain their eligibility.</a:t>
            </a:r>
          </a:p>
          <a:p>
            <a:r>
              <a:rPr lang="en-US" dirty="0"/>
              <a:t>Institutions should think about reviewing the course.</a:t>
            </a:r>
          </a:p>
          <a:p>
            <a:r>
              <a:rPr lang="en-US" dirty="0"/>
              <a:t>Issues have involved potential academic misconduct, and inducements impermissible person paying for the course (e.g. a coach).</a:t>
            </a:r>
          </a:p>
        </p:txBody>
      </p:sp>
      <p:sp>
        <p:nvSpPr>
          <p:cNvPr id="3" name="Title 2">
            <a:extLst>
              <a:ext uri="{FF2B5EF4-FFF2-40B4-BE49-F238E27FC236}">
                <a16:creationId xmlns:a16="http://schemas.microsoft.com/office/drawing/2014/main" id="{EBDF6E2B-C359-4B13-805F-84FBAD317679}"/>
              </a:ext>
            </a:extLst>
          </p:cNvPr>
          <p:cNvSpPr>
            <a:spLocks noGrp="1"/>
          </p:cNvSpPr>
          <p:nvPr>
            <p:ph type="title"/>
          </p:nvPr>
        </p:nvSpPr>
        <p:spPr/>
        <p:txBody>
          <a:bodyPr>
            <a:normAutofit fontScale="90000"/>
          </a:bodyPr>
          <a:lstStyle/>
          <a:p>
            <a:r>
              <a:rPr lang="en-US" dirty="0"/>
              <a:t>Transfer Student-Athletes	</a:t>
            </a:r>
          </a:p>
        </p:txBody>
      </p:sp>
    </p:spTree>
    <p:extLst>
      <p:ext uri="{BB962C8B-B14F-4D97-AF65-F5344CB8AC3E}">
        <p14:creationId xmlns:p14="http://schemas.microsoft.com/office/powerpoint/2010/main" val="353135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5"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6" name="Oval 15">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7"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9" name="Rectangle 18">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p:cNvSpPr>
            <a:spLocks noGrp="1"/>
          </p:cNvSpPr>
          <p:nvPr>
            <p:ph type="title"/>
          </p:nvPr>
        </p:nvSpPr>
        <p:spPr>
          <a:xfrm>
            <a:off x="1524000" y="2776538"/>
            <a:ext cx="9144000" cy="1381188"/>
          </a:xfrm>
        </p:spPr>
        <p:txBody>
          <a:bodyPr vert="horz" lIns="91440" tIns="45720" rIns="91440" bIns="45720" rtlCol="0" anchor="ctr">
            <a:normAutofit/>
          </a:bodyPr>
          <a:lstStyle/>
          <a:p>
            <a:pPr algn="ctr" defTabSz="914400">
              <a:lnSpc>
                <a:spcPct val="90000"/>
              </a:lnSpc>
            </a:pPr>
            <a:r>
              <a:rPr lang="en-US" sz="4000" kern="1200" dirty="0">
                <a:solidFill>
                  <a:schemeClr val="bg2"/>
                </a:solidFill>
                <a:latin typeface="+mj-lt"/>
                <a:ea typeface="+mj-ea"/>
                <a:cs typeface="+mj-cs"/>
              </a:rPr>
              <a:t>Division I Legislation </a:t>
            </a:r>
            <a:br>
              <a:rPr lang="en-US" sz="4000" kern="1200" dirty="0">
                <a:solidFill>
                  <a:schemeClr val="bg2"/>
                </a:solidFill>
                <a:latin typeface="+mj-lt"/>
                <a:ea typeface="+mj-ea"/>
                <a:cs typeface="+mj-cs"/>
              </a:rPr>
            </a:br>
            <a:r>
              <a:rPr lang="en-US" sz="4000" kern="1200" dirty="0">
                <a:solidFill>
                  <a:schemeClr val="bg2"/>
                </a:solidFill>
                <a:latin typeface="+mj-lt"/>
                <a:ea typeface="+mj-ea"/>
                <a:cs typeface="+mj-cs"/>
              </a:rPr>
              <a:t>Case Studies &amp; Update</a:t>
            </a:r>
          </a:p>
        </p:txBody>
      </p:sp>
    </p:spTree>
    <p:extLst>
      <p:ext uri="{BB962C8B-B14F-4D97-AF65-F5344CB8AC3E}">
        <p14:creationId xmlns:p14="http://schemas.microsoft.com/office/powerpoint/2010/main" val="167908651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8B0D81-6540-467A-A3E8-B20277A4F8AA}"/>
              </a:ext>
            </a:extLst>
          </p:cNvPr>
          <p:cNvSpPr>
            <a:spLocks noGrp="1"/>
          </p:cNvSpPr>
          <p:nvPr>
            <p:ph sz="half" idx="1"/>
          </p:nvPr>
        </p:nvSpPr>
        <p:spPr/>
        <p:txBody>
          <a:bodyPr>
            <a:normAutofit/>
          </a:bodyPr>
          <a:lstStyle/>
          <a:p>
            <a:r>
              <a:rPr lang="en-US" dirty="0"/>
              <a:t>Miraculous recoveries.</a:t>
            </a:r>
          </a:p>
          <a:p>
            <a:pPr lvl="1"/>
            <a:r>
              <a:rPr lang="en-US" dirty="0"/>
              <a:t>Student-athlete has consistently performed poorly in class, then manages to score extraordinarily well on subsequent assignments/tests.  This is done without corresponding tutoring or other academic assistance.</a:t>
            </a:r>
          </a:p>
          <a:p>
            <a:r>
              <a:rPr lang="en-US" dirty="0"/>
              <a:t>Lack of knowledge of course materials.</a:t>
            </a:r>
          </a:p>
          <a:p>
            <a:pPr lvl="1"/>
            <a:r>
              <a:rPr lang="en-US" dirty="0"/>
              <a:t>Particularly in online courses, student-athletes do not know how to sign on to the course page, do not know how many assignments they have, when exams are, yet they have been making progress in the course.</a:t>
            </a:r>
          </a:p>
          <a:p>
            <a:pPr marL="365750" lvl="1" indent="0">
              <a:buNone/>
            </a:pPr>
            <a:endParaRPr lang="en-US" dirty="0"/>
          </a:p>
        </p:txBody>
      </p:sp>
      <p:sp>
        <p:nvSpPr>
          <p:cNvPr id="3" name="Title 2">
            <a:extLst>
              <a:ext uri="{FF2B5EF4-FFF2-40B4-BE49-F238E27FC236}">
                <a16:creationId xmlns:a16="http://schemas.microsoft.com/office/drawing/2014/main" id="{51B4E653-5009-48DC-A319-D2952ADE332A}"/>
              </a:ext>
            </a:extLst>
          </p:cNvPr>
          <p:cNvSpPr>
            <a:spLocks noGrp="1"/>
          </p:cNvSpPr>
          <p:nvPr>
            <p:ph type="title"/>
          </p:nvPr>
        </p:nvSpPr>
        <p:spPr/>
        <p:txBody>
          <a:bodyPr>
            <a:normAutofit fontScale="90000"/>
          </a:bodyPr>
          <a:lstStyle/>
          <a:p>
            <a:r>
              <a:rPr lang="en-US" dirty="0"/>
              <a:t>Signs of Potential Academic Misconduct</a:t>
            </a:r>
          </a:p>
        </p:txBody>
      </p:sp>
    </p:spTree>
    <p:extLst>
      <p:ext uri="{BB962C8B-B14F-4D97-AF65-F5344CB8AC3E}">
        <p14:creationId xmlns:p14="http://schemas.microsoft.com/office/powerpoint/2010/main" val="379454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051033" y="2"/>
            <a:ext cx="4171040" cy="4074060"/>
          </a:xfrm>
        </p:spPr>
      </p:pic>
      <p:pic>
        <p:nvPicPr>
          <p:cNvPr id="8" name="Picture Placeholder 7"/>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8163075" y="1"/>
            <a:ext cx="4028925" cy="4074059"/>
          </a:xfrm>
        </p:spPr>
      </p:pic>
      <p:pic>
        <p:nvPicPr>
          <p:cNvPr id="14" name="Picture Placeholder 13"/>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16006" y="2"/>
            <a:ext cx="4076449" cy="4074060"/>
          </a:xfrm>
        </p:spPr>
      </p:pic>
      <p:sp>
        <p:nvSpPr>
          <p:cNvPr id="5" name="Content Placeholder 4"/>
          <p:cNvSpPr>
            <a:spLocks noGrp="1"/>
          </p:cNvSpPr>
          <p:nvPr>
            <p:ph sz="half" idx="2"/>
          </p:nvPr>
        </p:nvSpPr>
        <p:spPr>
          <a:xfrm>
            <a:off x="609604" y="4455774"/>
            <a:ext cx="10049931" cy="1670391"/>
          </a:xfrm>
        </p:spPr>
        <p:txBody>
          <a:bodyPr>
            <a:normAutofit/>
          </a:bodyPr>
          <a:lstStyle/>
          <a:p>
            <a:pPr marL="0" indent="0" algn="ctr">
              <a:buNone/>
            </a:pPr>
            <a:r>
              <a:rPr lang="en-US" sz="5400" dirty="0"/>
              <a:t>QUESTIONS?</a:t>
            </a:r>
          </a:p>
        </p:txBody>
      </p:sp>
    </p:spTree>
    <p:extLst>
      <p:ext uri="{BB962C8B-B14F-4D97-AF65-F5344CB8AC3E}">
        <p14:creationId xmlns:p14="http://schemas.microsoft.com/office/powerpoint/2010/main" val="35204608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2" name="Text Placeholder 1">
            <a:extLst>
              <a:ext uri="{FF2B5EF4-FFF2-40B4-BE49-F238E27FC236}">
                <a16:creationId xmlns:a16="http://schemas.microsoft.com/office/drawing/2014/main" id="{E3A065CA-11F2-42B4-A8FE-7D23372DD130}"/>
              </a:ext>
            </a:extLst>
          </p:cNvPr>
          <p:cNvSpPr>
            <a:spLocks noGrp="1"/>
          </p:cNvSpPr>
          <p:nvPr>
            <p:ph type="body" idx="1"/>
          </p:nvPr>
        </p:nvSpPr>
        <p:spPr>
          <a:xfrm>
            <a:off x="1524000" y="4495800"/>
            <a:ext cx="9144000" cy="762000"/>
          </a:xfrm>
        </p:spPr>
        <p:txBody>
          <a:bodyPr vert="horz" lIns="91440" tIns="45720" rIns="91440" bIns="45720" rtlCol="0">
            <a:normAutofit/>
          </a:bodyPr>
          <a:lstStyle/>
          <a:p>
            <a:pPr algn="ctr" defTabSz="914400">
              <a:lnSpc>
                <a:spcPct val="90000"/>
              </a:lnSpc>
              <a:spcBef>
                <a:spcPts val="1000"/>
              </a:spcBef>
            </a:pPr>
            <a:endParaRPr lang="en-US" sz="1800" kern="1200" dirty="0">
              <a:solidFill>
                <a:schemeClr val="tx1"/>
              </a:solidFill>
              <a:latin typeface="+mn-lt"/>
              <a:ea typeface="+mn-ea"/>
              <a:cs typeface="+mn-cs"/>
            </a:endParaRPr>
          </a:p>
        </p:txBody>
      </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524000" y="2776538"/>
            <a:ext cx="9144000" cy="1381188"/>
          </a:xfrm>
        </p:spPr>
        <p:txBody>
          <a:bodyPr vert="horz" lIns="91440" tIns="45720" rIns="91440" bIns="45720" rtlCol="0" anchor="ctr">
            <a:normAutofit/>
          </a:bodyPr>
          <a:lstStyle/>
          <a:p>
            <a:pPr algn="ctr" defTabSz="914400">
              <a:lnSpc>
                <a:spcPct val="90000"/>
              </a:lnSpc>
            </a:pPr>
            <a:r>
              <a:rPr lang="en-US" sz="4000" b="1" kern="1200" dirty="0">
                <a:solidFill>
                  <a:schemeClr val="bg2"/>
                </a:solidFill>
                <a:latin typeface="+mj-lt"/>
                <a:ea typeface="+mj-ea"/>
                <a:cs typeface="+mj-cs"/>
              </a:rPr>
              <a:t>Division II 2-4 Transfers</a:t>
            </a:r>
          </a:p>
        </p:txBody>
      </p:sp>
    </p:spTree>
    <p:extLst>
      <p:ext uri="{BB962C8B-B14F-4D97-AF65-F5344CB8AC3E}">
        <p14:creationId xmlns:p14="http://schemas.microsoft.com/office/powerpoint/2010/main" val="358341582"/>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63090641"/>
              </p:ext>
            </p:extLst>
          </p:nvPr>
        </p:nvGraphicFramePr>
        <p:xfrm>
          <a:off x="1120477" y="506897"/>
          <a:ext cx="9951043" cy="5864086"/>
        </p:xfrm>
        <a:graphic>
          <a:graphicData uri="http://schemas.openxmlformats.org/drawingml/2006/table">
            <a:tbl>
              <a:tblPr firstRow="1" bandRow="1">
                <a:tableStyleId>{5C22544A-7EE6-4342-B048-85BDC9FD1C3A}</a:tableStyleId>
              </a:tblPr>
              <a:tblGrid>
                <a:gridCol w="3459226">
                  <a:extLst>
                    <a:ext uri="{9D8B030D-6E8A-4147-A177-3AD203B41FA5}">
                      <a16:colId xmlns:a16="http://schemas.microsoft.com/office/drawing/2014/main" val="20000"/>
                    </a:ext>
                  </a:extLst>
                </a:gridCol>
                <a:gridCol w="3327747">
                  <a:extLst>
                    <a:ext uri="{9D8B030D-6E8A-4147-A177-3AD203B41FA5}">
                      <a16:colId xmlns:a16="http://schemas.microsoft.com/office/drawing/2014/main" val="20001"/>
                    </a:ext>
                  </a:extLst>
                </a:gridCol>
                <a:gridCol w="3164070">
                  <a:extLst>
                    <a:ext uri="{9D8B030D-6E8A-4147-A177-3AD203B41FA5}">
                      <a16:colId xmlns:a16="http://schemas.microsoft.com/office/drawing/2014/main" val="20002"/>
                    </a:ext>
                  </a:extLst>
                </a:gridCol>
              </a:tblGrid>
              <a:tr h="12227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a:latin typeface="Helvetica Neue"/>
                        </a:rPr>
                        <a:t>Qualifier with</a:t>
                      </a:r>
                      <a:r>
                        <a:rPr lang="en-US" sz="1400" u="none" baseline="0" dirty="0">
                          <a:latin typeface="Helvetica Neue"/>
                        </a:rPr>
                        <a:t> no four-year attendance and ONLY one full-time semester/quarter at two-year institution</a:t>
                      </a:r>
                      <a:endParaRPr lang="en-US" sz="1400" b="1"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a:latin typeface="Helvetica Neue"/>
                        </a:rPr>
                        <a:t>All other qualifiers, partial qualifiers and nonqualifiers</a:t>
                      </a:r>
                      <a:endParaRPr lang="en-US" sz="1400" b="1"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a:latin typeface="Helvetica Neue"/>
                        </a:rPr>
                        <a:t>All other qualifiers, partial qualifiers and nonqualifiers</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u="none" dirty="0"/>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683610">
                <a:tc>
                  <a:txBody>
                    <a:bodyPr/>
                    <a:lstStyle/>
                    <a:p>
                      <a:pPr algn="ctr"/>
                      <a:r>
                        <a:rPr lang="en-US" sz="1400" u="none" dirty="0">
                          <a:latin typeface="Helvetica Neue"/>
                        </a:rPr>
                        <a:t>ONLY one full-time semester/quarter</a:t>
                      </a:r>
                      <a:endParaRPr lang="en-US" sz="1400" b="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a:latin typeface="Helvetica Neue"/>
                        </a:rPr>
                        <a:t>Two full-time</a:t>
                      </a:r>
                      <a:r>
                        <a:rPr lang="en-US" sz="1400" u="none" baseline="0" dirty="0">
                          <a:latin typeface="Helvetica Neue"/>
                        </a:rPr>
                        <a:t> semesters/three full-time quarters</a:t>
                      </a:r>
                      <a:endParaRPr lang="en-US" sz="1400" b="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dirty="0">
                          <a:latin typeface="Helvetica Neue"/>
                        </a:rPr>
                        <a:t>Two full-time</a:t>
                      </a:r>
                      <a:r>
                        <a:rPr lang="en-US" sz="1400" u="none" baseline="0" dirty="0">
                          <a:latin typeface="Helvetica Neue"/>
                        </a:rPr>
                        <a:t> semesters/three full-time quarters</a:t>
                      </a:r>
                      <a:endParaRPr lang="en-US" sz="1400" b="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6243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baseline="0" dirty="0">
                          <a:latin typeface="Helvetica Neue"/>
                        </a:rPr>
                        <a:t>12 semester or quarter hours of transferable degree credit.</a:t>
                      </a:r>
                      <a:endParaRPr lang="en-US" sz="1400" b="0" u="none" baseline="0"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176213" marR="0" indent="-1762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u="none" baseline="0" dirty="0">
                          <a:latin typeface="Helvetica Neue"/>
                        </a:rPr>
                        <a:t>12-semester or 12-quarter-hours of transferable degree credit per term of attendance:</a:t>
                      </a:r>
                    </a:p>
                    <a:p>
                      <a:pPr marL="339725" marR="0" lvl="1"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u="none" baseline="0" dirty="0">
                          <a:latin typeface="Helvetica Neue"/>
                        </a:rPr>
                        <a:t>Six- semester/eight-quarter hours of transferable English; </a:t>
                      </a:r>
                    </a:p>
                    <a:p>
                      <a:pPr marL="339725" marR="0" lvl="1"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u="none" baseline="0" dirty="0">
                          <a:latin typeface="Helvetica Neue"/>
                        </a:rPr>
                        <a:t>Three-semester/four-quarter hours of transferable math; and</a:t>
                      </a:r>
                    </a:p>
                    <a:p>
                      <a:pPr marL="339725" marR="0" lvl="1" indent="-163513"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400" u="none" baseline="0" dirty="0">
                          <a:latin typeface="Helvetica Neue"/>
                        </a:rPr>
                        <a:t>Three-semester/four-quarter hours of transferable </a:t>
                      </a:r>
                      <a:r>
                        <a:rPr lang="en-US" sz="1400" b="0" u="none" baseline="0" dirty="0">
                          <a:latin typeface="Helvetica Neue"/>
                        </a:rPr>
                        <a:t>science.</a:t>
                      </a:r>
                      <a:endParaRPr lang="en-US" sz="1400" b="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baseline="0" dirty="0">
                          <a:latin typeface="Helvetica Neue"/>
                        </a:rPr>
                        <a:t>Graduate</a:t>
                      </a:r>
                      <a:endParaRPr lang="en-US" sz="1400" b="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12874">
                <a:tc>
                  <a:txBody>
                    <a:bodyPr/>
                    <a:lstStyle/>
                    <a:p>
                      <a:pPr algn="ctr"/>
                      <a:r>
                        <a:rPr lang="en-US" sz="1400" u="none" baseline="0" dirty="0">
                          <a:latin typeface="Helvetica Neue"/>
                        </a:rPr>
                        <a:t>Cumulative GPA of 2.200</a:t>
                      </a:r>
                      <a:endParaRPr lang="en-US" sz="1400" b="0" i="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baseline="0" dirty="0">
                          <a:latin typeface="Helvetica Neue"/>
                        </a:rPr>
                        <a:t>Cumulative GPA of 2.200</a:t>
                      </a:r>
                      <a:endParaRPr lang="en-US" sz="1400" b="0" u="none" baseline="0"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920505">
                <a:tc>
                  <a:txBody>
                    <a:bodyPr/>
                    <a:lstStyle/>
                    <a:p>
                      <a:pPr algn="ctr"/>
                      <a:r>
                        <a:rPr lang="en-US" sz="1400" u="none" baseline="0" dirty="0">
                          <a:latin typeface="Helvetica Neue"/>
                        </a:rPr>
                        <a:t>Limit of two physical education activity credits for credit requirements and GPA.</a:t>
                      </a:r>
                      <a:endParaRPr lang="en-US" sz="1400" b="0" i="0" u="none"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u="none" baseline="0" dirty="0">
                          <a:latin typeface="Helvetica Neue"/>
                        </a:rPr>
                        <a:t>Limit of two physical education activity credits for credit requirements and GPA.</a:t>
                      </a:r>
                      <a:endParaRPr lang="en-US" sz="1400" u="none" dirty="0">
                        <a:latin typeface="Helvetica Neue"/>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0" u="none" baseline="0" dirty="0">
                        <a:latin typeface="Helvetica Neue"/>
                      </a:endParaRPr>
                    </a:p>
                  </a:txBody>
                  <a:tcPr marL="77277" marR="77277" marT="38639" marB="38639"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ustDataLst>
      <p:tags r:id="rId1"/>
    </p:custDataLst>
    <p:extLst>
      <p:ext uri="{BB962C8B-B14F-4D97-AF65-F5344CB8AC3E}">
        <p14:creationId xmlns:p14="http://schemas.microsoft.com/office/powerpoint/2010/main" val="1984446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051033" y="2"/>
            <a:ext cx="4171040" cy="4074060"/>
          </a:xfrm>
        </p:spPr>
      </p:pic>
      <p:pic>
        <p:nvPicPr>
          <p:cNvPr id="8" name="Picture Placeholder 7"/>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8163075" y="1"/>
            <a:ext cx="4028925" cy="4074059"/>
          </a:xfrm>
        </p:spPr>
      </p:pic>
      <p:pic>
        <p:nvPicPr>
          <p:cNvPr id="14" name="Picture Placeholder 13"/>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16006" y="2"/>
            <a:ext cx="4076449" cy="4074060"/>
          </a:xfrm>
        </p:spPr>
      </p:pic>
      <p:sp>
        <p:nvSpPr>
          <p:cNvPr id="5" name="Content Placeholder 4"/>
          <p:cNvSpPr>
            <a:spLocks noGrp="1"/>
          </p:cNvSpPr>
          <p:nvPr>
            <p:ph sz="half" idx="2"/>
          </p:nvPr>
        </p:nvSpPr>
        <p:spPr>
          <a:xfrm>
            <a:off x="609604" y="4455774"/>
            <a:ext cx="10049931" cy="1670391"/>
          </a:xfrm>
        </p:spPr>
        <p:txBody>
          <a:bodyPr>
            <a:normAutofit/>
          </a:bodyPr>
          <a:lstStyle/>
          <a:p>
            <a:pPr marL="0" indent="0" algn="ctr">
              <a:buNone/>
            </a:pPr>
            <a:r>
              <a:rPr lang="en-US" sz="5400" dirty="0"/>
              <a:t>QUESTIONS?</a:t>
            </a:r>
          </a:p>
        </p:txBody>
      </p:sp>
    </p:spTree>
    <p:extLst>
      <p:ext uri="{BB962C8B-B14F-4D97-AF65-F5344CB8AC3E}">
        <p14:creationId xmlns:p14="http://schemas.microsoft.com/office/powerpoint/2010/main" val="2189498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55481" y="498348"/>
            <a:ext cx="9902663" cy="5861304"/>
            <a:chOff x="1155481" y="498348"/>
            <a:chExt cx="9902663" cy="5861304"/>
          </a:xfrm>
        </p:grpSpPr>
        <p:sp>
          <p:nvSpPr>
            <p:cNvPr id="10"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1" name="Oval 10">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2"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14" name="Rectangle 13">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14600"/>
            <a:ext cx="12192000"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p:cNvSpPr>
            <a:spLocks noGrp="1"/>
          </p:cNvSpPr>
          <p:nvPr>
            <p:ph type="title"/>
          </p:nvPr>
        </p:nvSpPr>
        <p:spPr>
          <a:xfrm>
            <a:off x="1524000" y="2776538"/>
            <a:ext cx="9144000" cy="1381188"/>
          </a:xfrm>
        </p:spPr>
        <p:txBody>
          <a:bodyPr vert="horz" lIns="91440" tIns="45720" rIns="91440" bIns="45720" rtlCol="0" anchor="ctr">
            <a:normAutofit/>
          </a:bodyPr>
          <a:lstStyle/>
          <a:p>
            <a:pPr algn="ctr" defTabSz="914400">
              <a:lnSpc>
                <a:spcPct val="90000"/>
              </a:lnSpc>
            </a:pPr>
            <a:r>
              <a:rPr lang="en-US" sz="4000" b="1" kern="1200" dirty="0">
                <a:solidFill>
                  <a:schemeClr val="bg2"/>
                </a:solidFill>
                <a:latin typeface="+mj-lt"/>
                <a:ea typeface="+mj-ea"/>
                <a:cs typeface="+mj-cs"/>
              </a:rPr>
              <a:t>Eligibility Center Update</a:t>
            </a:r>
          </a:p>
        </p:txBody>
      </p:sp>
    </p:spTree>
    <p:extLst>
      <p:ext uri="{BB962C8B-B14F-4D97-AF65-F5344CB8AC3E}">
        <p14:creationId xmlns:p14="http://schemas.microsoft.com/office/powerpoint/2010/main" val="268012980"/>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70923"/>
            <a:ext cx="4524375" cy="5767951"/>
          </a:xfrm>
        </p:spPr>
        <p:txBody>
          <a:bodyPr>
            <a:normAutofit/>
          </a:bodyPr>
          <a:lstStyle/>
          <a:p>
            <a:r>
              <a:rPr lang="en-US" dirty="0">
                <a:solidFill>
                  <a:schemeClr val="accent1"/>
                </a:solidFill>
              </a:rPr>
              <a:t>Eligibility Center </a:t>
            </a:r>
            <a:br>
              <a:rPr lang="en-US" dirty="0">
                <a:solidFill>
                  <a:schemeClr val="accent1"/>
                </a:solidFill>
              </a:rPr>
            </a:br>
            <a:r>
              <a:rPr lang="en-US" dirty="0">
                <a:solidFill>
                  <a:schemeClr val="accent1"/>
                </a:solidFill>
              </a:rPr>
              <a:t>Step One-Registration</a:t>
            </a:r>
          </a:p>
        </p:txBody>
      </p:sp>
      <p:graphicFrame>
        <p:nvGraphicFramePr>
          <p:cNvPr id="5" name="Content Placeholder 2">
            <a:extLst>
              <a:ext uri="{FF2B5EF4-FFF2-40B4-BE49-F238E27FC236}">
                <a16:creationId xmlns:a16="http://schemas.microsoft.com/office/drawing/2014/main" id="{3FA9F938-0C3D-4710-B02D-705E0785689E}"/>
              </a:ext>
            </a:extLst>
          </p:cNvPr>
          <p:cNvGraphicFramePr>
            <a:graphicFrameLocks noGrp="1"/>
          </p:cNvGraphicFramePr>
          <p:nvPr>
            <p:ph idx="1"/>
            <p:extLst>
              <p:ext uri="{D42A27DB-BD31-4B8C-83A1-F6EECF244321}">
                <p14:modId xmlns:p14="http://schemas.microsoft.com/office/powerpoint/2010/main" val="1455682721"/>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507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 y="681037"/>
            <a:ext cx="4286249" cy="5495925"/>
          </a:xfrm>
        </p:spPr>
        <p:txBody>
          <a:bodyPr>
            <a:normAutofit/>
          </a:bodyPr>
          <a:lstStyle/>
          <a:p>
            <a:r>
              <a:rPr lang="en-US" dirty="0">
                <a:solidFill>
                  <a:schemeClr val="accent1"/>
                </a:solidFill>
              </a:rPr>
              <a:t>Eligibility Center </a:t>
            </a:r>
            <a:br>
              <a:rPr lang="en-US" dirty="0">
                <a:solidFill>
                  <a:schemeClr val="accent1"/>
                </a:solidFill>
              </a:rPr>
            </a:br>
            <a:r>
              <a:rPr lang="en-US" dirty="0">
                <a:solidFill>
                  <a:schemeClr val="accent1"/>
                </a:solidFill>
              </a:rPr>
              <a:t>Step One-Registration</a:t>
            </a:r>
          </a:p>
        </p:txBody>
      </p:sp>
      <p:graphicFrame>
        <p:nvGraphicFramePr>
          <p:cNvPr id="13" name="Content Placeholder 2">
            <a:extLst>
              <a:ext uri="{FF2B5EF4-FFF2-40B4-BE49-F238E27FC236}">
                <a16:creationId xmlns:a16="http://schemas.microsoft.com/office/drawing/2014/main" id="{4D99E756-61E8-4E9A-8426-8CE9A6B18706}"/>
              </a:ext>
            </a:extLst>
          </p:cNvPr>
          <p:cNvGraphicFramePr>
            <a:graphicFrameLocks noGrp="1"/>
          </p:cNvGraphicFramePr>
          <p:nvPr>
            <p:ph idx="1"/>
            <p:extLst>
              <p:ext uri="{D42A27DB-BD31-4B8C-83A1-F6EECF244321}">
                <p14:modId xmlns:p14="http://schemas.microsoft.com/office/powerpoint/2010/main" val="351607511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5122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073" y="466578"/>
            <a:ext cx="11139854" cy="930447"/>
          </a:xfrm>
        </p:spPr>
        <p:txBody>
          <a:bodyPr vert="horz" lIns="91440" tIns="45720" rIns="91440" bIns="45720" rtlCol="0" anchor="b">
            <a:normAutofit/>
          </a:bodyPr>
          <a:lstStyle/>
          <a:p>
            <a:pPr algn="ctr"/>
            <a:r>
              <a:rPr lang="en-US" sz="5400" kern="1200" dirty="0">
                <a:solidFill>
                  <a:schemeClr val="accent1"/>
                </a:solidFill>
                <a:latin typeface="+mj-lt"/>
                <a:ea typeface="+mj-ea"/>
                <a:cs typeface="+mj-cs"/>
              </a:rPr>
              <a:t>Eligibility Center Step One-Registration</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60644" y="2071761"/>
            <a:ext cx="9870711" cy="3997637"/>
          </a:xfrm>
          <a:prstGeom prst="rect">
            <a:avLst/>
          </a:prstGeom>
        </p:spPr>
      </p:pic>
    </p:spTree>
    <p:extLst>
      <p:ext uri="{BB962C8B-B14F-4D97-AF65-F5344CB8AC3E}">
        <p14:creationId xmlns:p14="http://schemas.microsoft.com/office/powerpoint/2010/main" val="11219545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8" y="619125"/>
            <a:ext cx="3785171" cy="5343525"/>
          </a:xfrm>
        </p:spPr>
        <p:txBody>
          <a:bodyPr>
            <a:normAutofit/>
          </a:bodyPr>
          <a:lstStyle/>
          <a:p>
            <a:r>
              <a:rPr lang="en-US" dirty="0">
                <a:solidFill>
                  <a:schemeClr val="accent1"/>
                </a:solidFill>
              </a:rPr>
              <a:t>Eligibility Center Step Two-Getting Reviewed</a:t>
            </a:r>
          </a:p>
        </p:txBody>
      </p:sp>
      <p:graphicFrame>
        <p:nvGraphicFramePr>
          <p:cNvPr id="5" name="Content Placeholder 2">
            <a:extLst>
              <a:ext uri="{FF2B5EF4-FFF2-40B4-BE49-F238E27FC236}">
                <a16:creationId xmlns:a16="http://schemas.microsoft.com/office/drawing/2014/main" id="{FCB1805E-B27B-48D8-84D8-E870ACA52C34}"/>
              </a:ext>
            </a:extLst>
          </p:cNvPr>
          <p:cNvGraphicFramePr>
            <a:graphicFrameLocks noGrp="1"/>
          </p:cNvGraphicFramePr>
          <p:nvPr>
            <p:ph idx="1"/>
            <p:extLst>
              <p:ext uri="{D42A27DB-BD31-4B8C-83A1-F6EECF244321}">
                <p14:modId xmlns:p14="http://schemas.microsoft.com/office/powerpoint/2010/main" val="3085706222"/>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68282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917393073"/>
              </p:ext>
            </p:extLst>
          </p:nvPr>
        </p:nvGraphicFramePr>
        <p:xfrm>
          <a:off x="781050" y="228600"/>
          <a:ext cx="10077451" cy="6096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796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028" y="619125"/>
            <a:ext cx="3823271" cy="5188287"/>
          </a:xfrm>
        </p:spPr>
        <p:txBody>
          <a:bodyPr>
            <a:normAutofit/>
          </a:bodyPr>
          <a:lstStyle/>
          <a:p>
            <a:r>
              <a:rPr lang="en-US" dirty="0">
                <a:solidFill>
                  <a:schemeClr val="accent1"/>
                </a:solidFill>
              </a:rPr>
              <a:t>Eligibility Center Step Two-Getting Reviewed</a:t>
            </a:r>
          </a:p>
        </p:txBody>
      </p:sp>
      <p:graphicFrame>
        <p:nvGraphicFramePr>
          <p:cNvPr id="5" name="Content Placeholder 2">
            <a:extLst>
              <a:ext uri="{FF2B5EF4-FFF2-40B4-BE49-F238E27FC236}">
                <a16:creationId xmlns:a16="http://schemas.microsoft.com/office/drawing/2014/main" id="{7F6E59C9-E8EE-41A2-91F5-17FCC07DD85F}"/>
              </a:ext>
            </a:extLst>
          </p:cNvPr>
          <p:cNvGraphicFramePr>
            <a:graphicFrameLocks noGrp="1"/>
          </p:cNvGraphicFramePr>
          <p:nvPr>
            <p:ph idx="1"/>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5549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838200" y="963877"/>
            <a:ext cx="3494362" cy="4930246"/>
          </a:xfrm>
        </p:spPr>
        <p:txBody>
          <a:bodyPr>
            <a:normAutofit/>
          </a:bodyPr>
          <a:lstStyle/>
          <a:p>
            <a:pPr algn="r"/>
            <a:r>
              <a:rPr lang="en-US" sz="4500" dirty="0">
                <a:solidFill>
                  <a:schemeClr val="accent1"/>
                </a:solidFill>
              </a:rPr>
              <a:t>Eligibility Center-International Students</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6031" y="963877"/>
            <a:ext cx="6377769" cy="4930246"/>
          </a:xfrm>
        </p:spPr>
        <p:txBody>
          <a:bodyPr anchor="ctr">
            <a:noAutofit/>
          </a:bodyPr>
          <a:lstStyle/>
          <a:p>
            <a:pPr>
              <a:lnSpc>
                <a:spcPct val="90000"/>
              </a:lnSpc>
            </a:pPr>
            <a:r>
              <a:rPr lang="en-US" sz="1600" dirty="0"/>
              <a:t>Initial-Eligibility requirements are the same for international students </a:t>
            </a:r>
          </a:p>
          <a:p>
            <a:pPr lvl="1">
              <a:lnSpc>
                <a:spcPct val="90000"/>
              </a:lnSpc>
            </a:pPr>
            <a:r>
              <a:rPr lang="en-US" sz="1600" dirty="0"/>
              <a:t>Need transcripts from year 9 and up and proof of graduation </a:t>
            </a:r>
          </a:p>
          <a:p>
            <a:pPr lvl="1">
              <a:lnSpc>
                <a:spcPct val="90000"/>
              </a:lnSpc>
            </a:pPr>
            <a:r>
              <a:rPr lang="en-US" sz="1600" dirty="0"/>
              <a:t>ACT or SAT scores are required </a:t>
            </a:r>
          </a:p>
          <a:p>
            <a:pPr lvl="2">
              <a:lnSpc>
                <a:spcPct val="90000"/>
              </a:lnSpc>
            </a:pPr>
            <a:r>
              <a:rPr lang="en-US" sz="1600" dirty="0"/>
              <a:t>Only scores completed prior to full-time collegiate enrollment are usable </a:t>
            </a:r>
          </a:p>
          <a:p>
            <a:pPr lvl="1">
              <a:lnSpc>
                <a:spcPct val="90000"/>
              </a:lnSpc>
            </a:pPr>
            <a:r>
              <a:rPr lang="en-US" sz="1600" dirty="0"/>
              <a:t>Official documents are required and must be mailed or emailed by the secondary school </a:t>
            </a:r>
          </a:p>
          <a:p>
            <a:pPr lvl="1">
              <a:lnSpc>
                <a:spcPct val="90000"/>
              </a:lnSpc>
            </a:pPr>
            <a:r>
              <a:rPr lang="en-US" sz="1600" dirty="0"/>
              <a:t>Native language transcripts and line-by-line translation required</a:t>
            </a:r>
          </a:p>
          <a:p>
            <a:pPr lvl="2">
              <a:lnSpc>
                <a:spcPct val="90000"/>
              </a:lnSpc>
            </a:pPr>
            <a:r>
              <a:rPr lang="en-US" sz="1600" dirty="0"/>
              <a:t>Documents are not returned </a:t>
            </a:r>
          </a:p>
          <a:p>
            <a:pPr lvl="1">
              <a:lnSpc>
                <a:spcPct val="90000"/>
              </a:lnSpc>
            </a:pPr>
            <a:r>
              <a:rPr lang="en-US" sz="1600" dirty="0"/>
              <a:t>International registrants receive country specific email upon registration</a:t>
            </a:r>
          </a:p>
          <a:p>
            <a:pPr lvl="1">
              <a:lnSpc>
                <a:spcPct val="90000"/>
              </a:lnSpc>
            </a:pPr>
            <a:r>
              <a:rPr lang="en-US" sz="1600" dirty="0"/>
              <a:t>Significant resources available on </a:t>
            </a:r>
            <a:r>
              <a:rPr lang="en-US" sz="1600" dirty="0">
                <a:hlinkClick r:id="rId2"/>
              </a:rPr>
              <a:t>www.ncaa.org/international</a:t>
            </a:r>
            <a:r>
              <a:rPr lang="en-US" sz="1600" dirty="0"/>
              <a:t> </a:t>
            </a:r>
          </a:p>
          <a:p>
            <a:pPr lvl="2">
              <a:lnSpc>
                <a:spcPct val="90000"/>
              </a:lnSpc>
            </a:pPr>
            <a:r>
              <a:rPr lang="en-US" sz="1600" dirty="0"/>
              <a:t>International Contact Form link for assistance by email</a:t>
            </a:r>
          </a:p>
          <a:p>
            <a:pPr lvl="2">
              <a:lnSpc>
                <a:spcPct val="90000"/>
              </a:lnSpc>
            </a:pPr>
            <a:r>
              <a:rPr lang="en-US" sz="1600" dirty="0"/>
              <a:t>Secondary schools email records to ec-processing@ncaa.org</a:t>
            </a:r>
          </a:p>
        </p:txBody>
      </p:sp>
    </p:spTree>
    <p:extLst>
      <p:ext uri="{BB962C8B-B14F-4D97-AF65-F5344CB8AC3E}">
        <p14:creationId xmlns:p14="http://schemas.microsoft.com/office/powerpoint/2010/main" val="1427288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12004"/>
            <a:ext cx="4276725" cy="4893496"/>
          </a:xfrm>
        </p:spPr>
        <p:txBody>
          <a:bodyPr>
            <a:normAutofit/>
          </a:bodyPr>
          <a:lstStyle/>
          <a:p>
            <a:r>
              <a:rPr lang="en-US" dirty="0">
                <a:solidFill>
                  <a:schemeClr val="accent1"/>
                </a:solidFill>
              </a:rPr>
              <a:t>Eligibility Center-Amateurism </a:t>
            </a:r>
          </a:p>
        </p:txBody>
      </p:sp>
      <p:graphicFrame>
        <p:nvGraphicFramePr>
          <p:cNvPr id="5" name="Content Placeholder 2">
            <a:extLst>
              <a:ext uri="{FF2B5EF4-FFF2-40B4-BE49-F238E27FC236}">
                <a16:creationId xmlns:a16="http://schemas.microsoft.com/office/drawing/2014/main" id="{A3564ABF-7E67-4877-8029-49DC24CA99B4}"/>
              </a:ext>
            </a:extLst>
          </p:cNvPr>
          <p:cNvGraphicFramePr>
            <a:graphicFrameLocks noGrp="1"/>
          </p:cNvGraphicFramePr>
          <p:nvPr>
            <p:ph idx="1"/>
            <p:extLst>
              <p:ext uri="{D42A27DB-BD31-4B8C-83A1-F6EECF244321}">
                <p14:modId xmlns:p14="http://schemas.microsoft.com/office/powerpoint/2010/main" val="139126488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51272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525" y="1012004"/>
            <a:ext cx="3888662" cy="4795408"/>
          </a:xfrm>
        </p:spPr>
        <p:txBody>
          <a:bodyPr>
            <a:normAutofit/>
          </a:bodyPr>
          <a:lstStyle/>
          <a:p>
            <a:r>
              <a:rPr lang="en-US" dirty="0">
                <a:solidFill>
                  <a:schemeClr val="accent1"/>
                </a:solidFill>
              </a:rPr>
              <a:t>Eligibility Center-Resources </a:t>
            </a:r>
          </a:p>
        </p:txBody>
      </p:sp>
      <p:graphicFrame>
        <p:nvGraphicFramePr>
          <p:cNvPr id="5" name="Content Placeholder 2">
            <a:extLst>
              <a:ext uri="{FF2B5EF4-FFF2-40B4-BE49-F238E27FC236}">
                <a16:creationId xmlns:a16="http://schemas.microsoft.com/office/drawing/2014/main" id="{44A512BC-05EF-42CA-B2EB-6EDB1632D6DB}"/>
              </a:ext>
            </a:extLst>
          </p:cNvPr>
          <p:cNvGraphicFramePr>
            <a:graphicFrameLocks noGrp="1"/>
          </p:cNvGraphicFramePr>
          <p:nvPr>
            <p:ph idx="1"/>
            <p:extLst>
              <p:ext uri="{D42A27DB-BD31-4B8C-83A1-F6EECF244321}">
                <p14:modId xmlns:p14="http://schemas.microsoft.com/office/powerpoint/2010/main" val="3384452143"/>
              </p:ext>
            </p:extLst>
          </p:nvPr>
        </p:nvGraphicFramePr>
        <p:xfrm>
          <a:off x="4362451" y="247650"/>
          <a:ext cx="7345454" cy="5972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4838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a:xfrm>
            <a:off x="4051033" y="2"/>
            <a:ext cx="4171040" cy="4074060"/>
          </a:xfrm>
        </p:spPr>
      </p:pic>
      <p:pic>
        <p:nvPicPr>
          <p:cNvPr id="8" name="Picture Placeholder 7"/>
          <p:cNvPicPr>
            <a:picLocks noGrp="1" noChangeAspect="1"/>
          </p:cNvPicPr>
          <p:nvPr>
            <p:ph type="pic" sz="quarter" idx="13"/>
          </p:nvPr>
        </p:nvPicPr>
        <p:blipFill rotWithShape="1">
          <a:blip r:embed="rId4" cstate="print">
            <a:extLst>
              <a:ext uri="{28A0092B-C50C-407E-A947-70E740481C1C}">
                <a14:useLocalDpi xmlns:a14="http://schemas.microsoft.com/office/drawing/2010/main"/>
              </a:ext>
            </a:extLst>
          </a:blip>
          <a:srcRect/>
          <a:stretch/>
        </p:blipFill>
        <p:spPr>
          <a:xfrm>
            <a:off x="8163075" y="1"/>
            <a:ext cx="4028925" cy="4074059"/>
          </a:xfrm>
        </p:spPr>
      </p:pic>
      <p:pic>
        <p:nvPicPr>
          <p:cNvPr id="14" name="Picture Placeholder 13"/>
          <p:cNvPicPr>
            <a:picLocks noGrp="1" noChangeAspect="1"/>
          </p:cNvPicPr>
          <p:nvPr>
            <p:ph type="pic" sz="quarter" idx="11"/>
          </p:nvPr>
        </p:nvPicPr>
        <p:blipFill rotWithShape="1">
          <a:blip r:embed="rId5" cstate="print">
            <a:extLst>
              <a:ext uri="{28A0092B-C50C-407E-A947-70E740481C1C}">
                <a14:useLocalDpi xmlns:a14="http://schemas.microsoft.com/office/drawing/2010/main"/>
              </a:ext>
            </a:extLst>
          </a:blip>
          <a:srcRect/>
          <a:stretch/>
        </p:blipFill>
        <p:spPr>
          <a:xfrm>
            <a:off x="-16006" y="2"/>
            <a:ext cx="4076449" cy="4074060"/>
          </a:xfrm>
        </p:spPr>
      </p:pic>
      <p:sp>
        <p:nvSpPr>
          <p:cNvPr id="5" name="Content Placeholder 4"/>
          <p:cNvSpPr>
            <a:spLocks noGrp="1"/>
          </p:cNvSpPr>
          <p:nvPr>
            <p:ph sz="half" idx="2"/>
          </p:nvPr>
        </p:nvSpPr>
        <p:spPr>
          <a:xfrm>
            <a:off x="609604" y="4455774"/>
            <a:ext cx="10049931" cy="1670391"/>
          </a:xfrm>
        </p:spPr>
        <p:txBody>
          <a:bodyPr>
            <a:normAutofit/>
          </a:bodyPr>
          <a:lstStyle/>
          <a:p>
            <a:pPr marL="0" indent="0" algn="ctr">
              <a:buNone/>
            </a:pPr>
            <a:r>
              <a:rPr lang="en-US" sz="5400" dirty="0"/>
              <a:t>QUESTIONS?</a:t>
            </a:r>
          </a:p>
        </p:txBody>
      </p:sp>
    </p:spTree>
    <p:extLst>
      <p:ext uri="{BB962C8B-B14F-4D97-AF65-F5344CB8AC3E}">
        <p14:creationId xmlns:p14="http://schemas.microsoft.com/office/powerpoint/2010/main" val="2818814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ctrTitle"/>
          </p:nvPr>
        </p:nvSpPr>
        <p:spPr>
          <a:xfrm>
            <a:off x="609605" y="1866292"/>
            <a:ext cx="8123921" cy="1290317"/>
          </a:xfrm>
        </p:spPr>
        <p:txBody>
          <a:bodyPr/>
          <a:lstStyle/>
          <a:p>
            <a:r>
              <a:rPr lang="en-US" dirty="0"/>
              <a:t>THANK YOU</a:t>
            </a:r>
          </a:p>
        </p:txBody>
      </p:sp>
      <p:sp>
        <p:nvSpPr>
          <p:cNvPr id="9" name="Subtitle 8"/>
          <p:cNvSpPr>
            <a:spLocks noGrp="1"/>
          </p:cNvSpPr>
          <p:nvPr>
            <p:ph type="subTitle" idx="1"/>
          </p:nvPr>
        </p:nvSpPr>
        <p:spPr>
          <a:xfrm>
            <a:off x="609600" y="3304848"/>
            <a:ext cx="8534400" cy="2700867"/>
          </a:xfrm>
        </p:spPr>
        <p:txBody>
          <a:bodyPr>
            <a:normAutofit/>
          </a:bodyPr>
          <a:lstStyle/>
          <a:p>
            <a:pPr marL="0" indent="0">
              <a:lnSpc>
                <a:spcPct val="150000"/>
              </a:lnSpc>
              <a:spcBef>
                <a:spcPts val="933"/>
              </a:spcBef>
              <a:buNone/>
            </a:pPr>
            <a:r>
              <a:rPr lang="en-US" sz="3200" dirty="0"/>
              <a:t>Contact info: Andy Cardamone</a:t>
            </a:r>
          </a:p>
          <a:p>
            <a:pPr marL="731502">
              <a:lnSpc>
                <a:spcPct val="150000"/>
              </a:lnSpc>
              <a:spcBef>
                <a:spcPts val="933"/>
              </a:spcBef>
            </a:pPr>
            <a:r>
              <a:rPr lang="en-US" dirty="0">
                <a:solidFill>
                  <a:schemeClr val="accent4"/>
                </a:solidFill>
                <a:hlinkClick r:id="rId3"/>
              </a:rPr>
              <a:t>acardamone@ncaa.org</a:t>
            </a:r>
            <a:endParaRPr lang="en-US" dirty="0">
              <a:solidFill>
                <a:schemeClr val="accent4"/>
              </a:solidFill>
            </a:endParaRPr>
          </a:p>
          <a:p>
            <a:pPr marL="731502">
              <a:lnSpc>
                <a:spcPct val="150000"/>
              </a:lnSpc>
              <a:spcBef>
                <a:spcPts val="933"/>
              </a:spcBef>
            </a:pPr>
            <a:r>
              <a:rPr lang="en-US" dirty="0">
                <a:solidFill>
                  <a:schemeClr val="accent4"/>
                </a:solidFill>
              </a:rPr>
              <a:t>317-917-6557</a:t>
            </a:r>
          </a:p>
        </p:txBody>
      </p:sp>
      <p:pic>
        <p:nvPicPr>
          <p:cNvPr id="3" name="Picture 2" descr="Telephone_Icon.ai"/>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2128" y="5189347"/>
            <a:ext cx="525656" cy="525656"/>
          </a:xfrm>
          <a:prstGeom prst="rect">
            <a:avLst/>
          </a:prstGeom>
        </p:spPr>
      </p:pic>
      <p:pic>
        <p:nvPicPr>
          <p:cNvPr id="5" name="Picture 4" descr="Email_Icon.ai"/>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749309" y="4431862"/>
            <a:ext cx="529164" cy="529164"/>
          </a:xfrm>
          <a:prstGeom prst="rect">
            <a:avLst/>
          </a:prstGeom>
        </p:spPr>
      </p:pic>
    </p:spTree>
    <p:extLst>
      <p:ext uri="{BB962C8B-B14F-4D97-AF65-F5344CB8AC3E}">
        <p14:creationId xmlns:p14="http://schemas.microsoft.com/office/powerpoint/2010/main" val="42563309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4633"/>
            <a:ext cx="12259249" cy="6895828"/>
          </a:xfrm>
          <a:prstGeom prst="rect">
            <a:avLst/>
          </a:prstGeom>
        </p:spPr>
      </p:pic>
      <p:sp>
        <p:nvSpPr>
          <p:cNvPr id="7" name="Rectangle 6"/>
          <p:cNvSpPr/>
          <p:nvPr/>
        </p:nvSpPr>
        <p:spPr>
          <a:xfrm>
            <a:off x="1" y="5095615"/>
            <a:ext cx="12241608" cy="1244987"/>
          </a:xfrm>
          <a:prstGeom prst="rect">
            <a:avLst/>
          </a:prstGeom>
          <a:solidFill>
            <a:schemeClr val="tx1">
              <a:lumMod val="65000"/>
              <a:lumOff val="35000"/>
              <a:alpha val="80000"/>
            </a:schemeClr>
          </a:solidFill>
          <a:ln>
            <a:noFill/>
          </a:ln>
          <a:effectLst>
            <a:outerShdw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2400" dirty="0">
              <a:solidFill>
                <a:prstClr val="white"/>
              </a:solidFill>
              <a:latin typeface="Calibri"/>
            </a:endParaRPr>
          </a:p>
        </p:txBody>
      </p:sp>
      <p:sp>
        <p:nvSpPr>
          <p:cNvPr id="8" name="TextBox 7"/>
          <p:cNvSpPr txBox="1"/>
          <p:nvPr/>
        </p:nvSpPr>
        <p:spPr>
          <a:xfrm>
            <a:off x="556195" y="5380960"/>
            <a:ext cx="1501852" cy="420564"/>
          </a:xfrm>
          <a:prstGeom prst="rect">
            <a:avLst/>
          </a:prstGeom>
          <a:noFill/>
        </p:spPr>
        <p:txBody>
          <a:bodyPr wrap="square" rtlCol="0">
            <a:spAutoFit/>
          </a:bodyPr>
          <a:lstStyle/>
          <a:p>
            <a:pPr defTabSz="609585"/>
            <a:r>
              <a:rPr lang="en-US" sz="2133" dirty="0">
                <a:solidFill>
                  <a:prstClr val="white"/>
                </a:solidFill>
                <a:latin typeface="Helvetica Neue LT Std 45 Light" charset="0"/>
                <a:ea typeface="Helvetica Neue LT Std 45 Light" charset="0"/>
                <a:cs typeface="Helvetica Neue LT Std 45 Light" charset="0"/>
              </a:rPr>
              <a:t>ncaa.org</a:t>
            </a:r>
          </a:p>
        </p:txBody>
      </p:sp>
      <p:sp>
        <p:nvSpPr>
          <p:cNvPr id="9" name="TextBox 8"/>
          <p:cNvSpPr txBox="1"/>
          <p:nvPr/>
        </p:nvSpPr>
        <p:spPr>
          <a:xfrm>
            <a:off x="2695208" y="5368990"/>
            <a:ext cx="2352003" cy="420564"/>
          </a:xfrm>
          <a:prstGeom prst="rect">
            <a:avLst/>
          </a:prstGeom>
          <a:noFill/>
        </p:spPr>
        <p:txBody>
          <a:bodyPr wrap="square" rtlCol="0">
            <a:spAutoFit/>
          </a:bodyPr>
          <a:lstStyle/>
          <a:p>
            <a:pPr defTabSz="609585"/>
            <a:r>
              <a:rPr lang="en-US" sz="2133" dirty="0">
                <a:solidFill>
                  <a:prstClr val="white"/>
                </a:solidFill>
                <a:latin typeface="Helvetica Neue LT Std 45 Light" charset="0"/>
                <a:ea typeface="Helvetica Neue LT Std 45 Light" charset="0"/>
                <a:cs typeface="Helvetica Neue LT Std 45 Light" charset="0"/>
              </a:rPr>
              <a:t>twitter.com/ncaa</a:t>
            </a:r>
          </a:p>
        </p:txBody>
      </p:sp>
      <p:sp>
        <p:nvSpPr>
          <p:cNvPr id="10" name="TextBox 9"/>
          <p:cNvSpPr txBox="1"/>
          <p:nvPr/>
        </p:nvSpPr>
        <p:spPr>
          <a:xfrm>
            <a:off x="5708709" y="5368989"/>
            <a:ext cx="4740803" cy="420564"/>
          </a:xfrm>
          <a:prstGeom prst="rect">
            <a:avLst/>
          </a:prstGeom>
          <a:noFill/>
        </p:spPr>
        <p:txBody>
          <a:bodyPr wrap="square" rtlCol="0">
            <a:spAutoFit/>
          </a:bodyPr>
          <a:lstStyle/>
          <a:p>
            <a:pPr defTabSz="609585"/>
            <a:r>
              <a:rPr lang="en-US" sz="2133" dirty="0">
                <a:solidFill>
                  <a:prstClr val="white"/>
                </a:solidFill>
                <a:latin typeface="Helvetica Neue LT Std 45 Light" charset="0"/>
                <a:ea typeface="Helvetica Neue LT Std 45 Light" charset="0"/>
                <a:cs typeface="Helvetica Neue LT Std 45 Light" charset="0"/>
              </a:rPr>
              <a:t>facebook.com/ncaastudents</a:t>
            </a:r>
          </a:p>
        </p:txBody>
      </p:sp>
      <p:sp>
        <p:nvSpPr>
          <p:cNvPr id="11" name="TextBox 10"/>
          <p:cNvSpPr txBox="1"/>
          <p:nvPr/>
        </p:nvSpPr>
        <p:spPr>
          <a:xfrm>
            <a:off x="557321" y="5844332"/>
            <a:ext cx="10387200" cy="256545"/>
          </a:xfrm>
          <a:prstGeom prst="rect">
            <a:avLst/>
          </a:prstGeom>
          <a:noFill/>
        </p:spPr>
        <p:txBody>
          <a:bodyPr wrap="square" rtlCol="0">
            <a:spAutoFit/>
          </a:bodyPr>
          <a:lstStyle/>
          <a:p>
            <a:pPr defTabSz="609585"/>
            <a:r>
              <a:rPr lang="en-US" sz="1067" dirty="0">
                <a:solidFill>
                  <a:prstClr val="white"/>
                </a:solidFill>
                <a:latin typeface="Helvetica LT Std Light" charset="0"/>
                <a:ea typeface="Helvetica LT Std Light" charset="0"/>
                <a:cs typeface="Helvetica LT Std Light" charset="0"/>
              </a:rPr>
              <a:t>NCAA is a trademark of the National Collegiate Athletic Association. All other licenses or trademarks are property of their respective holders.</a:t>
            </a:r>
          </a:p>
        </p:txBody>
      </p:sp>
      <p:cxnSp>
        <p:nvCxnSpPr>
          <p:cNvPr id="12" name="Straight Connector 11"/>
          <p:cNvCxnSpPr/>
          <p:nvPr/>
        </p:nvCxnSpPr>
        <p:spPr>
          <a:xfrm>
            <a:off x="2001784" y="5403573"/>
            <a:ext cx="1249" cy="28321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5108840" y="5403573"/>
            <a:ext cx="1249" cy="283215"/>
          </a:xfrm>
          <a:prstGeom prst="line">
            <a:avLst/>
          </a:prstGeom>
          <a:ln w="12700">
            <a:solidFill>
              <a:schemeClr val="bg1"/>
            </a:solidFill>
          </a:ln>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10736" y="5391345"/>
            <a:ext cx="421537" cy="343076"/>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32696" y="5400355"/>
            <a:ext cx="299235" cy="299235"/>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81413" y="5335453"/>
            <a:ext cx="746947" cy="728272"/>
          </a:xfrm>
          <a:prstGeom prst="rect">
            <a:avLst/>
          </a:prstGeom>
        </p:spPr>
      </p:pic>
    </p:spTree>
    <p:extLst>
      <p:ext uri="{BB962C8B-B14F-4D97-AF65-F5344CB8AC3E}">
        <p14:creationId xmlns:p14="http://schemas.microsoft.com/office/powerpoint/2010/main" val="322778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4215511650"/>
              </p:ext>
            </p:extLst>
          </p:nvPr>
        </p:nvGraphicFramePr>
        <p:xfrm>
          <a:off x="847726" y="228600"/>
          <a:ext cx="10111038" cy="6124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76859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1316413378"/>
              </p:ext>
            </p:extLst>
          </p:nvPr>
        </p:nvGraphicFramePr>
        <p:xfrm>
          <a:off x="1162050" y="228600"/>
          <a:ext cx="9796713"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668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nvPr>
        </p:nvGraphicFramePr>
        <p:xfrm>
          <a:off x="792079" y="563480"/>
          <a:ext cx="10236869" cy="56563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 Placeholder 11"/>
          <p:cNvSpPr>
            <a:spLocks noGrp="1"/>
          </p:cNvSpPr>
          <p:nvPr>
            <p:ph type="body" sz="quarter" idx="13"/>
          </p:nvPr>
        </p:nvSpPr>
        <p:spPr>
          <a:xfrm>
            <a:off x="7482401" y="6400800"/>
            <a:ext cx="2293258" cy="457200"/>
          </a:xfrm>
        </p:spPr>
        <p:txBody>
          <a:bodyPr/>
          <a:lstStyle/>
          <a:p>
            <a:r>
              <a:rPr lang="en-US" dirty="0"/>
              <a:t>Bylaw 14.5.6</a:t>
            </a:r>
          </a:p>
        </p:txBody>
      </p:sp>
    </p:spTree>
    <p:extLst>
      <p:ext uri="{BB962C8B-B14F-4D97-AF65-F5344CB8AC3E}">
        <p14:creationId xmlns:p14="http://schemas.microsoft.com/office/powerpoint/2010/main" val="2985993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495425"/>
            <a:ext cx="11074400" cy="4325939"/>
          </a:xfrm>
        </p:spPr>
        <p:txBody>
          <a:bodyPr/>
          <a:lstStyle/>
          <a:p>
            <a:endParaRPr lang="en-US" sz="3200" b="1" dirty="0"/>
          </a:p>
          <a:p>
            <a:pPr marL="0" indent="0">
              <a:buNone/>
            </a:pPr>
            <a:r>
              <a:rPr lang="en-US" sz="3200" dirty="0"/>
              <a:t>Can a football student-athlete who initially enrolled full-time in Fall 2015 fall under the new exception where Qualifiers can be eligible under NQ rules? </a:t>
            </a:r>
          </a:p>
          <a:p>
            <a:endParaRPr lang="en-US" sz="3200" b="1" dirty="0"/>
          </a:p>
          <a:p>
            <a:pPr marL="0" indent="0">
              <a:buNone/>
            </a:pPr>
            <a:r>
              <a:rPr lang="en-US" sz="3200" dirty="0"/>
              <a:t>Answer: </a:t>
            </a:r>
            <a:r>
              <a:rPr lang="en-US" sz="3200" i="1" dirty="0"/>
              <a:t>The exception was effective 8/1/17 for </a:t>
            </a:r>
            <a:r>
              <a:rPr lang="en-US" sz="3200" i="1" u="sng" dirty="0"/>
              <a:t>certifications of eligibility </a:t>
            </a:r>
            <a:r>
              <a:rPr lang="en-US" sz="3200" i="1" dirty="0"/>
              <a:t>for fall 2017 and after. </a:t>
            </a:r>
          </a:p>
          <a:p>
            <a:pPr marL="0" indent="0">
              <a:buNone/>
            </a:pPr>
            <a:r>
              <a:rPr lang="en-US" sz="3200" i="1" dirty="0"/>
              <a:t>Therefore student-athletes enrolled prior to August 2017 may be certified using the exception.</a:t>
            </a:r>
            <a:endParaRPr lang="en-US" sz="3200" dirty="0"/>
          </a:p>
          <a:p>
            <a:endParaRPr lang="en-US" dirty="0"/>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85898"/>
          </a:xfrm>
        </p:spPr>
        <p:txBody>
          <a:bodyPr>
            <a:normAutofit fontScale="90000"/>
          </a:bodyPr>
          <a:lstStyle/>
          <a:p>
            <a:r>
              <a:rPr lang="en-US" dirty="0"/>
              <a:t>Question – Qualifiers Use of Nonqualifer Requirement </a:t>
            </a:r>
          </a:p>
        </p:txBody>
      </p:sp>
    </p:spTree>
    <p:extLst>
      <p:ext uri="{BB962C8B-B14F-4D97-AF65-F5344CB8AC3E}">
        <p14:creationId xmlns:p14="http://schemas.microsoft.com/office/powerpoint/2010/main" val="15691833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562100"/>
            <a:ext cx="11074400" cy="4259264"/>
          </a:xfrm>
        </p:spPr>
        <p:txBody>
          <a:bodyPr>
            <a:normAutofit/>
          </a:bodyPr>
          <a:lstStyle/>
          <a:p>
            <a:endParaRPr lang="en-US" sz="3200" b="1" dirty="0"/>
          </a:p>
          <a:p>
            <a:pPr marL="0" indent="0">
              <a:buNone/>
            </a:pPr>
            <a:r>
              <a:rPr lang="en-US" sz="2800" dirty="0"/>
              <a:t>SA is completing a two-year degree which requires statistics. </a:t>
            </a:r>
          </a:p>
          <a:p>
            <a:pPr marL="0" indent="0">
              <a:buNone/>
            </a:pPr>
            <a:r>
              <a:rPr lang="en-US" sz="2800" dirty="0"/>
              <a:t>When SA spoke with a coach, they stated he would need to take a transferrable College Algebra course because the statistics class will not count. </a:t>
            </a:r>
          </a:p>
          <a:p>
            <a:pPr marL="0" indent="0">
              <a:buNone/>
            </a:pPr>
            <a:r>
              <a:rPr lang="en-US" sz="2800" dirty="0"/>
              <a:t>Even though the statistics course is an approved class for UC and Cal State degree purposes, institution stated they will not take it due to NCAA rules. </a:t>
            </a:r>
          </a:p>
          <a:p>
            <a:pPr marL="0" indent="0">
              <a:buNone/>
            </a:pPr>
            <a:endParaRPr lang="en-US" dirty="0"/>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09698"/>
          </a:xfrm>
        </p:spPr>
        <p:txBody>
          <a:bodyPr>
            <a:normAutofit fontScale="90000"/>
          </a:bodyPr>
          <a:lstStyle/>
          <a:p>
            <a:r>
              <a:rPr lang="en-US" dirty="0"/>
              <a:t>Question – Transferable Math Requirements</a:t>
            </a:r>
          </a:p>
        </p:txBody>
      </p:sp>
    </p:spTree>
    <p:extLst>
      <p:ext uri="{BB962C8B-B14F-4D97-AF65-F5344CB8AC3E}">
        <p14:creationId xmlns:p14="http://schemas.microsoft.com/office/powerpoint/2010/main" val="2021513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3F58AFE-7859-4C10-8356-2BE3B119827B}"/>
              </a:ext>
            </a:extLst>
          </p:cNvPr>
          <p:cNvSpPr>
            <a:spLocks noGrp="1"/>
          </p:cNvSpPr>
          <p:nvPr>
            <p:ph idx="1"/>
          </p:nvPr>
        </p:nvSpPr>
        <p:spPr>
          <a:xfrm>
            <a:off x="508000" y="1562100"/>
            <a:ext cx="11074400" cy="4259264"/>
          </a:xfrm>
        </p:spPr>
        <p:txBody>
          <a:bodyPr>
            <a:normAutofit/>
          </a:bodyPr>
          <a:lstStyle/>
          <a:p>
            <a:pPr marL="0" indent="0">
              <a:buNone/>
            </a:pPr>
            <a:endParaRPr lang="en-US" sz="2800" dirty="0"/>
          </a:p>
          <a:p>
            <a:pPr marL="0" indent="0">
              <a:buNone/>
            </a:pPr>
            <a:r>
              <a:rPr lang="en-US" sz="2800" dirty="0"/>
              <a:t>Statistical modeling of four-year college outcomes from two-year college academic variables indicated a key predictor of academic success at the four-year institution was successful completion of transferable credits in math. </a:t>
            </a:r>
          </a:p>
          <a:p>
            <a:pPr marL="0" indent="0">
              <a:buNone/>
            </a:pPr>
            <a:endParaRPr lang="en-US" sz="2800" dirty="0"/>
          </a:p>
          <a:p>
            <a:pPr marL="0" indent="0">
              <a:buNone/>
            </a:pPr>
            <a:r>
              <a:rPr lang="en-US" sz="2800" dirty="0"/>
              <a:t>The legislation was therefore written to reflect that research. </a:t>
            </a:r>
          </a:p>
          <a:p>
            <a:pPr marL="0" indent="0">
              <a:buNone/>
            </a:pPr>
            <a:endParaRPr lang="en-US" sz="2800" dirty="0"/>
          </a:p>
          <a:p>
            <a:pPr marL="0" indent="0">
              <a:buNone/>
            </a:pPr>
            <a:r>
              <a:rPr lang="en-US" sz="2800" dirty="0"/>
              <a:t>Staff has interpreted the legislation to reflect that intent.</a:t>
            </a:r>
            <a:endParaRPr lang="en-US" dirty="0"/>
          </a:p>
          <a:p>
            <a:pPr marL="0" indent="0">
              <a:buNone/>
            </a:pPr>
            <a:endParaRPr lang="en-US" dirty="0"/>
          </a:p>
        </p:txBody>
      </p:sp>
      <p:sp>
        <p:nvSpPr>
          <p:cNvPr id="4" name="Title 3">
            <a:extLst>
              <a:ext uri="{FF2B5EF4-FFF2-40B4-BE49-F238E27FC236}">
                <a16:creationId xmlns:a16="http://schemas.microsoft.com/office/drawing/2014/main" id="{D4CFC99C-B52D-4082-8975-10621E750CF3}"/>
              </a:ext>
            </a:extLst>
          </p:cNvPr>
          <p:cNvSpPr>
            <a:spLocks noGrp="1"/>
          </p:cNvSpPr>
          <p:nvPr>
            <p:ph type="title"/>
          </p:nvPr>
        </p:nvSpPr>
        <p:spPr>
          <a:xfrm>
            <a:off x="203200" y="152402"/>
            <a:ext cx="10972800" cy="1409698"/>
          </a:xfrm>
        </p:spPr>
        <p:txBody>
          <a:bodyPr>
            <a:normAutofit fontScale="90000"/>
          </a:bodyPr>
          <a:lstStyle/>
          <a:p>
            <a:r>
              <a:rPr lang="en-US" dirty="0"/>
              <a:t>Transferable Math Requirements</a:t>
            </a:r>
            <a:br>
              <a:rPr lang="en-US" dirty="0"/>
            </a:br>
            <a:r>
              <a:rPr lang="en-US" dirty="0"/>
              <a:t> Current Legislation</a:t>
            </a:r>
          </a:p>
        </p:txBody>
      </p:sp>
    </p:spTree>
    <p:extLst>
      <p:ext uri="{BB962C8B-B14F-4D97-AF65-F5344CB8AC3E}">
        <p14:creationId xmlns:p14="http://schemas.microsoft.com/office/powerpoint/2010/main" val="27138916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heme/theme1.xml><?xml version="1.0" encoding="utf-8"?>
<a:theme xmlns:a="http://schemas.openxmlformats.org/drawingml/2006/main" name="1_Office Theme">
  <a:themeElements>
    <a:clrScheme name="Custom 8">
      <a:dk1>
        <a:sysClr val="windowText" lastClr="000000"/>
      </a:dk1>
      <a:lt1>
        <a:sysClr val="window" lastClr="FFFFFF"/>
      </a:lt1>
      <a:dk2>
        <a:srgbClr val="00263B"/>
      </a:dk2>
      <a:lt2>
        <a:srgbClr val="FFFFFE"/>
      </a:lt2>
      <a:accent1>
        <a:srgbClr val="005B9C"/>
      </a:accent1>
      <a:accent2>
        <a:srgbClr val="00263B"/>
      </a:accent2>
      <a:accent3>
        <a:srgbClr val="086D4D"/>
      </a:accent3>
      <a:accent4>
        <a:srgbClr val="D68024"/>
      </a:accent4>
      <a:accent5>
        <a:srgbClr val="DDDEDD"/>
      </a:accent5>
      <a:accent6>
        <a:srgbClr val="C0C1BF"/>
      </a:accent6>
      <a:hlink>
        <a:srgbClr val="D68024"/>
      </a:hlink>
      <a:folHlink>
        <a:srgbClr val="D68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Custom 8">
      <a:dk1>
        <a:sysClr val="windowText" lastClr="000000"/>
      </a:dk1>
      <a:lt1>
        <a:sysClr val="window" lastClr="FFFFFF"/>
      </a:lt1>
      <a:dk2>
        <a:srgbClr val="00263B"/>
      </a:dk2>
      <a:lt2>
        <a:srgbClr val="FFFFFE"/>
      </a:lt2>
      <a:accent1>
        <a:srgbClr val="005B9C"/>
      </a:accent1>
      <a:accent2>
        <a:srgbClr val="00263B"/>
      </a:accent2>
      <a:accent3>
        <a:srgbClr val="086D4D"/>
      </a:accent3>
      <a:accent4>
        <a:srgbClr val="D68024"/>
      </a:accent4>
      <a:accent5>
        <a:srgbClr val="DDDEDD"/>
      </a:accent5>
      <a:accent6>
        <a:srgbClr val="C0C1BF"/>
      </a:accent6>
      <a:hlink>
        <a:srgbClr val="D68024"/>
      </a:hlink>
      <a:folHlink>
        <a:srgbClr val="D6802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2970</Words>
  <Application>Microsoft Office PowerPoint</Application>
  <PresentationFormat>Widescreen</PresentationFormat>
  <Paragraphs>290</Paragraphs>
  <Slides>36</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36</vt:i4>
      </vt:variant>
    </vt:vector>
  </HeadingPairs>
  <TitlesOfParts>
    <vt:vector size="48" baseType="lpstr">
      <vt:lpstr>Arial</vt:lpstr>
      <vt:lpstr>Calibri</vt:lpstr>
      <vt:lpstr>Helvetica</vt:lpstr>
      <vt:lpstr>Helvetica LT Std Light</vt:lpstr>
      <vt:lpstr>Helvetica Neue</vt:lpstr>
      <vt:lpstr>Helvetica Neue LT Std 45 Light</vt:lpstr>
      <vt:lpstr>Helvetica Neue Medium</vt:lpstr>
      <vt:lpstr>Segoe UI</vt:lpstr>
      <vt:lpstr>Times New Roman</vt:lpstr>
      <vt:lpstr>Wingdings</vt:lpstr>
      <vt:lpstr>1_Office Theme</vt:lpstr>
      <vt:lpstr>2_Office Theme</vt:lpstr>
      <vt:lpstr> 3C4A NCAA Update  </vt:lpstr>
      <vt:lpstr>Division I Legislation  Case Studies &amp; Update</vt:lpstr>
      <vt:lpstr>PowerPoint Presentation</vt:lpstr>
      <vt:lpstr>PowerPoint Presentation</vt:lpstr>
      <vt:lpstr>PowerPoint Presentation</vt:lpstr>
      <vt:lpstr>PowerPoint Presentation</vt:lpstr>
      <vt:lpstr>Question – Qualifiers Use of Nonqualifer Requirement </vt:lpstr>
      <vt:lpstr>Question – Transferable Math Requirements</vt:lpstr>
      <vt:lpstr>Transferable Math Requirements  Current Legislation</vt:lpstr>
      <vt:lpstr>Transferable Math Requirements  Past Nine Years</vt:lpstr>
      <vt:lpstr>Transferable Math Requirements  New Waiver Directive</vt:lpstr>
      <vt:lpstr>Transferable Math Requirements  Committee Exploration of Proposal</vt:lpstr>
      <vt:lpstr>PowerPoint Presentation</vt:lpstr>
      <vt:lpstr>PROPOSAL NO. 2018-43 -- CONTACTS AND EVALUATIONS – TWO YEAR COLLEGE SA – OFF CAMPUS CONTACT DURING FIRST YEAR OF ENROLLMENT – NOT A QUALIFIER</vt:lpstr>
      <vt:lpstr>PowerPoint Presentation</vt:lpstr>
      <vt:lpstr>PROPOSAL NO. 2017- 17 – SEASONS OF COMPETITION – CRITERIA FOR DETERMINING SEASON OF COMPETITION – UP TO FOUR CONTESTS – FOOTBALL</vt:lpstr>
      <vt:lpstr>PowerPoint Presentation</vt:lpstr>
      <vt:lpstr>Academic Misconduct</vt:lpstr>
      <vt:lpstr>Transfer Student-Athletes </vt:lpstr>
      <vt:lpstr>Signs of Potential Academic Misconduct</vt:lpstr>
      <vt:lpstr>PowerPoint Presentation</vt:lpstr>
      <vt:lpstr>Division II 2-4 Transfers</vt:lpstr>
      <vt:lpstr>PowerPoint Presentation</vt:lpstr>
      <vt:lpstr>PowerPoint Presentation</vt:lpstr>
      <vt:lpstr>Eligibility Center Update</vt:lpstr>
      <vt:lpstr>Eligibility Center  Step One-Registration</vt:lpstr>
      <vt:lpstr>Eligibility Center  Step One-Registration</vt:lpstr>
      <vt:lpstr>Eligibility Center Step One-Registration</vt:lpstr>
      <vt:lpstr>Eligibility Center Step Two-Getting Reviewed</vt:lpstr>
      <vt:lpstr>Eligibility Center Step Two-Getting Reviewed</vt:lpstr>
      <vt:lpstr>Eligibility Center-International Students</vt:lpstr>
      <vt:lpstr>Eligibility Center-Amateurism </vt:lpstr>
      <vt:lpstr>Eligibility Center-Resources </vt:lpstr>
      <vt:lpstr>PowerPoint Presentation</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3C4A NCAA Update  </dc:title>
  <dc:creator>Cardamone, Andrew</dc:creator>
  <cp:lastModifiedBy>Cardamone, Andrew</cp:lastModifiedBy>
  <cp:revision>10</cp:revision>
  <dcterms:created xsi:type="dcterms:W3CDTF">2019-03-26T19:14:50Z</dcterms:created>
  <dcterms:modified xsi:type="dcterms:W3CDTF">2019-03-29T19:59:08Z</dcterms:modified>
</cp:coreProperties>
</file>